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1139" r:id="rId2"/>
    <p:sldId id="1247" r:id="rId3"/>
    <p:sldId id="1262" r:id="rId4"/>
    <p:sldId id="1266" r:id="rId5"/>
    <p:sldId id="1271" r:id="rId6"/>
    <p:sldId id="1261" r:id="rId7"/>
    <p:sldId id="1264" r:id="rId8"/>
    <p:sldId id="1267" r:id="rId9"/>
    <p:sldId id="1268" r:id="rId10"/>
    <p:sldId id="1263" r:id="rId11"/>
    <p:sldId id="1250" r:id="rId12"/>
    <p:sldId id="1265" r:id="rId13"/>
    <p:sldId id="1260" r:id="rId14"/>
    <p:sldId id="1269" r:id="rId15"/>
    <p:sldId id="1270" r:id="rId16"/>
  </p:sldIdLst>
  <p:sldSz cx="14630400" cy="8229600"/>
  <p:notesSz cx="7023100" cy="93091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36600" kern="1200">
        <a:solidFill>
          <a:schemeClr val="accent1"/>
        </a:solidFill>
        <a:latin typeface="Helvetica" pitchFamily="-1" charset="0"/>
        <a:ea typeface="ＭＳ Ｐゴシック" pitchFamily="-1" charset="-128"/>
        <a:cs typeface="ＭＳ Ｐゴシック" pitchFamily="-1" charset="-128"/>
      </a:defRPr>
    </a:lvl1pPr>
    <a:lvl2pPr marL="652783" algn="l" rtl="0" fontAlgn="base">
      <a:spcBef>
        <a:spcPct val="0"/>
      </a:spcBef>
      <a:spcAft>
        <a:spcPct val="0"/>
      </a:spcAft>
      <a:defRPr sz="36600" kern="1200">
        <a:solidFill>
          <a:schemeClr val="accent1"/>
        </a:solidFill>
        <a:latin typeface="Helvetica" pitchFamily="-1" charset="0"/>
        <a:ea typeface="ＭＳ Ｐゴシック" pitchFamily="-1" charset="-128"/>
        <a:cs typeface="ＭＳ Ｐゴシック" pitchFamily="-1" charset="-128"/>
      </a:defRPr>
    </a:lvl2pPr>
    <a:lvl3pPr marL="1305570" algn="l" rtl="0" fontAlgn="base">
      <a:spcBef>
        <a:spcPct val="0"/>
      </a:spcBef>
      <a:spcAft>
        <a:spcPct val="0"/>
      </a:spcAft>
      <a:defRPr sz="36600" kern="1200">
        <a:solidFill>
          <a:schemeClr val="accent1"/>
        </a:solidFill>
        <a:latin typeface="Helvetica" pitchFamily="-1" charset="0"/>
        <a:ea typeface="ＭＳ Ｐゴシック" pitchFamily="-1" charset="-128"/>
        <a:cs typeface="ＭＳ Ｐゴシック" pitchFamily="-1" charset="-128"/>
      </a:defRPr>
    </a:lvl3pPr>
    <a:lvl4pPr marL="1958356" algn="l" rtl="0" fontAlgn="base">
      <a:spcBef>
        <a:spcPct val="0"/>
      </a:spcBef>
      <a:spcAft>
        <a:spcPct val="0"/>
      </a:spcAft>
      <a:defRPr sz="36600" kern="1200">
        <a:solidFill>
          <a:schemeClr val="accent1"/>
        </a:solidFill>
        <a:latin typeface="Helvetica" pitchFamily="-1" charset="0"/>
        <a:ea typeface="ＭＳ Ｐゴシック" pitchFamily="-1" charset="-128"/>
        <a:cs typeface="ＭＳ Ｐゴシック" pitchFamily="-1" charset="-128"/>
      </a:defRPr>
    </a:lvl4pPr>
    <a:lvl5pPr marL="2611141" algn="l" rtl="0" fontAlgn="base">
      <a:spcBef>
        <a:spcPct val="0"/>
      </a:spcBef>
      <a:spcAft>
        <a:spcPct val="0"/>
      </a:spcAft>
      <a:defRPr sz="36600" kern="1200">
        <a:solidFill>
          <a:schemeClr val="accent1"/>
        </a:solidFill>
        <a:latin typeface="Helvetica" pitchFamily="-1" charset="0"/>
        <a:ea typeface="ＭＳ Ｐゴシック" pitchFamily="-1" charset="-128"/>
        <a:cs typeface="ＭＳ Ｐゴシック" pitchFamily="-1" charset="-128"/>
      </a:defRPr>
    </a:lvl5pPr>
    <a:lvl6pPr marL="3263920" algn="l" defTabSz="652783" rtl="0" eaLnBrk="1" latinLnBrk="0" hangingPunct="1">
      <a:defRPr sz="36600" kern="1200">
        <a:solidFill>
          <a:schemeClr val="accent1"/>
        </a:solidFill>
        <a:latin typeface="Helvetica" pitchFamily="-1" charset="0"/>
        <a:ea typeface="ＭＳ Ｐゴシック" pitchFamily="-1" charset="-128"/>
        <a:cs typeface="ＭＳ Ｐゴシック" pitchFamily="-1" charset="-128"/>
      </a:defRPr>
    </a:lvl6pPr>
    <a:lvl7pPr marL="3916704" algn="l" defTabSz="652783" rtl="0" eaLnBrk="1" latinLnBrk="0" hangingPunct="1">
      <a:defRPr sz="36600" kern="1200">
        <a:solidFill>
          <a:schemeClr val="accent1"/>
        </a:solidFill>
        <a:latin typeface="Helvetica" pitchFamily="-1" charset="0"/>
        <a:ea typeface="ＭＳ Ｐゴシック" pitchFamily="-1" charset="-128"/>
        <a:cs typeface="ＭＳ Ｐゴシック" pitchFamily="-1" charset="-128"/>
      </a:defRPr>
    </a:lvl7pPr>
    <a:lvl8pPr marL="4569486" algn="l" defTabSz="652783" rtl="0" eaLnBrk="1" latinLnBrk="0" hangingPunct="1">
      <a:defRPr sz="36600" kern="1200">
        <a:solidFill>
          <a:schemeClr val="accent1"/>
        </a:solidFill>
        <a:latin typeface="Helvetica" pitchFamily="-1" charset="0"/>
        <a:ea typeface="ＭＳ Ｐゴシック" pitchFamily="-1" charset="-128"/>
        <a:cs typeface="ＭＳ Ｐゴシック" pitchFamily="-1" charset="-128"/>
      </a:defRPr>
    </a:lvl8pPr>
    <a:lvl9pPr marL="5222275" algn="l" defTabSz="652783" rtl="0" eaLnBrk="1" latinLnBrk="0" hangingPunct="1">
      <a:defRPr sz="36600" kern="1200">
        <a:solidFill>
          <a:schemeClr val="accent1"/>
        </a:solidFill>
        <a:latin typeface="Helvetica" pitchFamily="-1" charset="0"/>
        <a:ea typeface="ＭＳ Ｐゴシック" pitchFamily="-1" charset="-128"/>
        <a:cs typeface="ＭＳ Ｐゴシック" pitchFamily="-1" charset="-128"/>
      </a:defRPr>
    </a:lvl9pPr>
  </p:defaultTextStyle>
  <p:extLst>
    <p:ext uri="{EFAFB233-063F-42B5-8137-9DF3F51BA10A}">
      <p15:sldGuideLst xmlns:p15="http://schemas.microsoft.com/office/powerpoint/2012/main">
        <p15:guide id="1" orient="horz" pos="2592">
          <p15:clr>
            <a:srgbClr val="A4A3A4"/>
          </p15:clr>
        </p15:guide>
        <p15:guide id="2" pos="460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31">
          <p15:clr>
            <a:srgbClr val="A4A3A4"/>
          </p15:clr>
        </p15:guide>
        <p15:guide id="2" pos="2212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 useTimings="0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1575"/>
    <a:srgbClr val="147500"/>
    <a:srgbClr val="900306"/>
    <a:srgbClr val="32415C"/>
    <a:srgbClr val="FB0A10"/>
    <a:srgbClr val="94F0E4"/>
    <a:srgbClr val="5771A0"/>
    <a:srgbClr val="800080"/>
    <a:srgbClr val="66FF33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944" autoAdjust="0"/>
    <p:restoredTop sz="81804" autoAdjust="0"/>
  </p:normalViewPr>
  <p:slideViewPr>
    <p:cSldViewPr>
      <p:cViewPr varScale="1">
        <p:scale>
          <a:sx n="153" d="100"/>
          <a:sy n="153" d="100"/>
        </p:scale>
        <p:origin x="264" y="176"/>
      </p:cViewPr>
      <p:guideLst>
        <p:guide orient="horz" pos="2592"/>
        <p:guide pos="4605"/>
      </p:guideLst>
    </p:cSldViewPr>
  </p:slideViewPr>
  <p:outlineViewPr>
    <p:cViewPr>
      <p:scale>
        <a:sx n="33" d="100"/>
        <a:sy n="33" d="100"/>
      </p:scale>
      <p:origin x="0" y="955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0" d="100"/>
        <a:sy n="60" d="100"/>
      </p:scale>
      <p:origin x="0" y="0"/>
    </p:cViewPr>
  </p:sorterViewPr>
  <p:notesViewPr>
    <p:cSldViewPr>
      <p:cViewPr varScale="1">
        <p:scale>
          <a:sx n="106" d="100"/>
          <a:sy n="106" d="100"/>
        </p:scale>
        <p:origin x="-4208" y="-112"/>
      </p:cViewPr>
      <p:guideLst>
        <p:guide orient="horz" pos="2931"/>
        <p:guide pos="2212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handoutMaster" Target="handoutMasters/handoutMaster1.xml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892188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31800" y="596900"/>
            <a:ext cx="6183313" cy="34782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sp>
      <p:sp>
        <p:nvSpPr>
          <p:cNvPr id="2051" name="Rectangle 3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528638" y="4424363"/>
            <a:ext cx="6049962" cy="41862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92282" tIns="45329" rIns="92282" bIns="4532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We want this to be in font 11 and justify.</a:t>
            </a:r>
          </a:p>
        </p:txBody>
      </p:sp>
    </p:spTree>
    <p:extLst>
      <p:ext uri="{BB962C8B-B14F-4D97-AF65-F5344CB8AC3E}">
        <p14:creationId xmlns:p14="http://schemas.microsoft.com/office/powerpoint/2010/main" val="368837143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just" rtl="0" eaLnBrk="0" fontAlgn="base" hangingPunct="0">
      <a:lnSpc>
        <a:spcPct val="90000"/>
      </a:lnSpc>
      <a:spcBef>
        <a:spcPct val="40000"/>
      </a:spcBef>
      <a:spcAft>
        <a:spcPct val="0"/>
      </a:spcAft>
      <a:defRPr sz="1600" kern="1200">
        <a:solidFill>
          <a:schemeClr val="tx1"/>
        </a:solidFill>
        <a:latin typeface="Arial" pitchFamily="-65" charset="0"/>
        <a:ea typeface="ＭＳ Ｐゴシック" charset="-128"/>
        <a:cs typeface="ＭＳ Ｐゴシック" charset="-128"/>
      </a:defRPr>
    </a:lvl1pPr>
    <a:lvl2pPr marL="51180802" indent="-51180802" algn="l" rtl="0" eaLnBrk="0" fontAlgn="base" hangingPunct="0">
      <a:spcBef>
        <a:spcPct val="30000"/>
      </a:spcBef>
      <a:spcAft>
        <a:spcPct val="0"/>
      </a:spcAft>
      <a:defRPr sz="1900" kern="1200">
        <a:solidFill>
          <a:schemeClr val="tx1"/>
        </a:solidFill>
        <a:latin typeface="Times" pitchFamily="-65" charset="0"/>
        <a:ea typeface="ＭＳ Ｐゴシック" pitchFamily="-65" charset="-128"/>
        <a:cs typeface="+mn-cs"/>
      </a:defRPr>
    </a:lvl2pPr>
    <a:lvl3pPr marL="1305570" algn="l" rtl="0" eaLnBrk="0" fontAlgn="base" hangingPunct="0">
      <a:spcBef>
        <a:spcPct val="30000"/>
      </a:spcBef>
      <a:spcAft>
        <a:spcPct val="0"/>
      </a:spcAft>
      <a:defRPr sz="1900" kern="1200">
        <a:solidFill>
          <a:schemeClr val="tx1"/>
        </a:solidFill>
        <a:latin typeface="Times" pitchFamily="-65" charset="0"/>
        <a:ea typeface="ＭＳ Ｐゴシック" pitchFamily="-65" charset="-128"/>
        <a:cs typeface="+mn-cs"/>
      </a:defRPr>
    </a:lvl3pPr>
    <a:lvl4pPr marL="1958356" algn="l" rtl="0" eaLnBrk="0" fontAlgn="base" hangingPunct="0">
      <a:spcBef>
        <a:spcPct val="30000"/>
      </a:spcBef>
      <a:spcAft>
        <a:spcPct val="0"/>
      </a:spcAft>
      <a:defRPr sz="1900" kern="1200">
        <a:solidFill>
          <a:schemeClr val="tx1"/>
        </a:solidFill>
        <a:latin typeface="Times" pitchFamily="-65" charset="0"/>
        <a:ea typeface="ＭＳ Ｐゴシック" pitchFamily="-65" charset="-128"/>
        <a:cs typeface="+mn-cs"/>
      </a:defRPr>
    </a:lvl4pPr>
    <a:lvl5pPr marL="2611141" algn="l" rtl="0" eaLnBrk="0" fontAlgn="base" hangingPunct="0">
      <a:spcBef>
        <a:spcPct val="30000"/>
      </a:spcBef>
      <a:spcAft>
        <a:spcPct val="0"/>
      </a:spcAft>
      <a:defRPr sz="1900" kern="1200">
        <a:solidFill>
          <a:schemeClr val="tx1"/>
        </a:solidFill>
        <a:latin typeface="Times" pitchFamily="-65" charset="0"/>
        <a:ea typeface="ＭＳ Ｐゴシック" pitchFamily="-65" charset="-128"/>
        <a:cs typeface="+mn-cs"/>
      </a:defRPr>
    </a:lvl5pPr>
    <a:lvl6pPr marL="3263920" algn="l" defTabSz="652783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6pPr>
    <a:lvl7pPr marL="3916704" algn="l" defTabSz="652783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7pPr>
    <a:lvl8pPr marL="4569486" algn="l" defTabSz="652783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8pPr>
    <a:lvl9pPr marL="5222275" algn="l" defTabSz="652783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1800" y="596900"/>
            <a:ext cx="6183313" cy="3478213"/>
          </a:xfrm>
        </p:spPr>
      </p:sp>
      <p:sp>
        <p:nvSpPr>
          <p:cNvPr id="18435" name="Notes Placeholder 2"/>
          <p:cNvSpPr>
            <a:spLocks noGrp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 dirty="0">
              <a:latin typeface="Arial" pitchFamily="-1" charset="0"/>
              <a:ea typeface="ＭＳ Ｐゴシック" pitchFamily="-1" charset="-128"/>
              <a:cs typeface="ＭＳ Ｐゴシック" pitchFamily="-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469308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1800" y="596900"/>
            <a:ext cx="6183313" cy="34782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99254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1800" y="596900"/>
            <a:ext cx="6183313" cy="34782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Data and information</a:t>
            </a:r>
            <a:r>
              <a:rPr lang="en-US" baseline="0" dirty="0" smtClean="0"/>
              <a:t> is hard to define. There are philosophical and meta-physical issues. So let’s all watch the Matrix…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99254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7600" y="1188734"/>
            <a:ext cx="4724400" cy="6367037"/>
          </a:xfrm>
        </p:spPr>
        <p:txBody>
          <a:bodyPr/>
          <a:lstStyle>
            <a:lvl1pPr>
              <a:defRPr sz="4000"/>
            </a:lvl1pPr>
            <a:lvl2pPr>
              <a:defRPr sz="3400"/>
            </a:lvl2pPr>
            <a:lvl3pPr>
              <a:defRPr sz="2900"/>
            </a:lvl3pPr>
            <a:lvl4pPr>
              <a:defRPr sz="2600"/>
            </a:lvl4pPr>
            <a:lvl5pPr>
              <a:defRPr sz="26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3" y="1188734"/>
            <a:ext cx="4766310" cy="6367037"/>
          </a:xfrm>
        </p:spPr>
        <p:txBody>
          <a:bodyPr/>
          <a:lstStyle>
            <a:lvl1pPr>
              <a:defRPr sz="4000"/>
            </a:lvl1pPr>
            <a:lvl2pPr>
              <a:defRPr sz="3400"/>
            </a:lvl2pPr>
            <a:lvl3pPr>
              <a:defRPr sz="2900"/>
            </a:lvl3pPr>
            <a:lvl4pPr>
              <a:defRPr sz="2600"/>
            </a:lvl4pPr>
            <a:lvl5pPr>
              <a:defRPr sz="26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5" name="Title Placeholder 21"/>
          <p:cNvSpPr>
            <a:spLocks noGrp="1"/>
          </p:cNvSpPr>
          <p:nvPr>
            <p:ph type="title"/>
          </p:nvPr>
        </p:nvSpPr>
        <p:spPr>
          <a:xfrm>
            <a:off x="883927" y="255056"/>
            <a:ext cx="13060680" cy="914400"/>
          </a:xfrm>
          <a:prstGeom prst="rect">
            <a:avLst/>
          </a:prstGeom>
        </p:spPr>
        <p:txBody>
          <a:bodyPr vert="horz" lIns="130555" tIns="65278" rIns="130555" bIns="65278" anchor="t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cxnSp>
        <p:nvCxnSpPr>
          <p:cNvPr id="26" name="Straight Connector 25"/>
          <p:cNvCxnSpPr/>
          <p:nvPr userDrawn="1"/>
        </p:nvCxnSpPr>
        <p:spPr>
          <a:xfrm flipV="1">
            <a:off x="883401" y="1188720"/>
            <a:ext cx="13015486" cy="928"/>
          </a:xfrm>
          <a:prstGeom prst="line">
            <a:avLst/>
          </a:prstGeom>
          <a:ln>
            <a:solidFill>
              <a:schemeClr val="tx2"/>
            </a:solidFill>
          </a:ln>
          <a:effectLst>
            <a:glow rad="101600">
              <a:schemeClr val="tx2">
                <a:alpha val="75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7" name="Picture 9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121233" y="217174"/>
            <a:ext cx="716987" cy="8496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Rectangle 10"/>
          <p:cNvSpPr>
            <a:spLocks noChangeArrowheads="1"/>
          </p:cNvSpPr>
          <p:nvPr userDrawn="1"/>
        </p:nvSpPr>
        <p:spPr bwMode="auto">
          <a:xfrm>
            <a:off x="3657600" y="7894720"/>
            <a:ext cx="10972800" cy="3656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90667" tIns="36268" rIns="90667" bIns="36268">
            <a:prstTxWarp prst="textNoShape">
              <a:avLst/>
            </a:prstTxWarp>
            <a:spAutoFit/>
          </a:bodyPr>
          <a:lstStyle/>
          <a:p>
            <a:pPr algn="ctr" eaLnBrk="0" hangingPunct="0">
              <a:defRPr/>
            </a:pPr>
            <a:r>
              <a:rPr lang="en-US" sz="1900" b="1" dirty="0">
                <a:solidFill>
                  <a:schemeClr val="tx1"/>
                </a:solidFill>
                <a:latin typeface="18 VAG Rounded Black   09390"/>
                <a:ea typeface="+mn-ea"/>
                <a:cs typeface="+mn-cs"/>
              </a:rPr>
              <a:t>UC Berkeley “The Beauty and Joy of Computing”</a:t>
            </a:r>
            <a:r>
              <a:rPr lang="en-US" sz="1900" b="1" dirty="0">
                <a:solidFill>
                  <a:srgbClr val="FFFF00"/>
                </a:solidFill>
                <a:latin typeface="18 VAG Rounded Black   09390"/>
                <a:ea typeface="+mn-ea"/>
                <a:cs typeface="+mn-cs"/>
              </a:rPr>
              <a:t>: </a:t>
            </a:r>
            <a:r>
              <a:rPr lang="en-US" sz="1900" b="1" kern="1200" dirty="0">
                <a:solidFill>
                  <a:srgbClr val="FFFF00"/>
                </a:solidFill>
                <a:latin typeface="18 VAG Rounded Black   09390"/>
                <a:ea typeface="ＭＳ Ｐゴシック" pitchFamily="-1" charset="-128"/>
                <a:cs typeface="ＭＳ Ｐゴシック" pitchFamily="-1" charset="-128"/>
              </a:rPr>
              <a:t>Higher-Order Functions</a:t>
            </a:r>
            <a:r>
              <a:rPr lang="en-US" sz="1900" b="1" kern="1200" baseline="0" dirty="0">
                <a:solidFill>
                  <a:srgbClr val="FFFF00"/>
                </a:solidFill>
                <a:latin typeface="18 VAG Rounded Black   09390"/>
                <a:ea typeface="ＭＳ Ｐゴシック" pitchFamily="-1" charset="-128"/>
                <a:cs typeface="ＭＳ Ｐゴシック" pitchFamily="-1" charset="-128"/>
              </a:rPr>
              <a:t> </a:t>
            </a:r>
            <a:r>
              <a:rPr lang="en-US" sz="1900" b="1" dirty="0">
                <a:solidFill>
                  <a:schemeClr val="tx1"/>
                </a:solidFill>
                <a:latin typeface="18 VAG Rounded Black   09390"/>
                <a:ea typeface="+mn-ea"/>
                <a:cs typeface="+mn-cs"/>
              </a:rPr>
              <a:t>(</a:t>
            </a:r>
            <a:fld id="{F6F39CF2-87E7-FF4A-9C8E-A745CB692DE9}" type="slidenum">
              <a:rPr lang="en-US" sz="1900" b="1">
                <a:solidFill>
                  <a:schemeClr val="tx1"/>
                </a:solidFill>
                <a:latin typeface="18 VAG Rounded Black   09390"/>
                <a:ea typeface="+mn-ea"/>
                <a:cs typeface="+mn-cs"/>
              </a:rPr>
              <a:pPr algn="ctr" eaLnBrk="0" hangingPunct="0">
                <a:defRPr/>
              </a:pPr>
              <a:t>‹#›</a:t>
            </a:fld>
            <a:r>
              <a:rPr lang="en-US" sz="1900" b="1" dirty="0">
                <a:solidFill>
                  <a:schemeClr val="tx1"/>
                </a:solidFill>
                <a:latin typeface="18 VAG Rounded Black   09390"/>
                <a:ea typeface="+mn-ea"/>
                <a:cs typeface="+mn-cs"/>
              </a:rPr>
              <a:t>)          </a:t>
            </a:r>
          </a:p>
        </p:txBody>
      </p:sp>
      <p:pic>
        <p:nvPicPr>
          <p:cNvPr id="14" name="Picture 25" descr="Seal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3733800" y="7391400"/>
            <a:ext cx="731520" cy="731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8"/>
          <p:cNvPicPr>
            <a:picLocks noChangeAspect="1"/>
          </p:cNvPicPr>
          <p:nvPr userDrawn="1"/>
        </p:nvPicPr>
        <p:blipFill>
          <a:blip r:embed="rId4"/>
          <a:srcRect/>
          <a:stretch>
            <a:fillRect/>
          </a:stretch>
        </p:blipFill>
        <p:spPr bwMode="auto">
          <a:xfrm>
            <a:off x="13198377" y="7757162"/>
            <a:ext cx="1432043" cy="472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Rectangle 11"/>
          <p:cNvSpPr>
            <a:spLocks noChangeArrowheads="1"/>
          </p:cNvSpPr>
          <p:nvPr userDrawn="1"/>
        </p:nvSpPr>
        <p:spPr bwMode="auto">
          <a:xfrm>
            <a:off x="13876561" y="7498088"/>
            <a:ext cx="753851" cy="28868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90667" tIns="36268" rIns="90667" bIns="36268">
            <a:prstTxWarp prst="textNoShape">
              <a:avLst/>
            </a:prstTxWarp>
            <a:spAutoFit/>
          </a:bodyPr>
          <a:lstStyle/>
          <a:p>
            <a:pPr algn="r" eaLnBrk="0" hangingPunct="0">
              <a:defRPr/>
            </a:pPr>
            <a:r>
              <a:rPr lang="en-US" sz="1400" b="1" dirty="0">
                <a:solidFill>
                  <a:schemeClr val="tx1"/>
                </a:solidFill>
                <a:latin typeface="18 VAG Rounded Black   09390"/>
                <a:ea typeface="+mn-ea"/>
                <a:cs typeface="+mn-cs"/>
              </a:rPr>
              <a:t>Garcia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363200" y="7700014"/>
            <a:ext cx="3413760" cy="438150"/>
          </a:xfrm>
          <a:prstGeom prst="rect">
            <a:avLst/>
          </a:prstGeom>
        </p:spPr>
        <p:txBody>
          <a:bodyPr lIns="130555" tIns="65278" rIns="130555" bIns="65278"/>
          <a:lstStyle>
            <a:lvl1pPr eaLnBrk="0" hangingPunct="0">
              <a:defRPr>
                <a:latin typeface="Helvetica" pitchFamily="-65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63040" y="7700014"/>
            <a:ext cx="8900160" cy="438150"/>
          </a:xfrm>
          <a:prstGeom prst="rect">
            <a:avLst/>
          </a:prstGeom>
        </p:spPr>
        <p:txBody>
          <a:bodyPr vert="horz" wrap="square" lIns="130555" tIns="65278" rIns="130555" bIns="65278" numCol="1" anchor="t" anchorCtr="0" compatLnSpc="1">
            <a:prstTxWarp prst="textNoShape">
              <a:avLst/>
            </a:prstTxWarp>
          </a:bodyPr>
          <a:lstStyle>
            <a:lvl1pPr eaLnBrk="0" hangingPunct="0">
              <a:defRPr>
                <a:latin typeface="Helvetica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3776960" y="7700014"/>
            <a:ext cx="731520" cy="438150"/>
          </a:xfrm>
          <a:prstGeom prst="rect">
            <a:avLst/>
          </a:prstGeom>
        </p:spPr>
        <p:txBody>
          <a:bodyPr lIns="130555" tIns="65278" rIns="130555" bIns="65278"/>
          <a:lstStyle>
            <a:lvl1pPr eaLnBrk="0" hangingPunct="0">
              <a:defRPr>
                <a:latin typeface="Helvetica" pitchFamily="-65" charset="0"/>
                <a:ea typeface="+mn-ea"/>
                <a:cs typeface="+mn-cs"/>
              </a:defRPr>
            </a:lvl1pPr>
          </a:lstStyle>
          <a:p>
            <a:pPr>
              <a:defRPr/>
            </a:pPr>
            <a:fld id="{369ACC4A-C4B3-2E4C-9A16-1CB1EAFC5291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607040" y="329567"/>
            <a:ext cx="3169920" cy="7021830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75360" y="329567"/>
            <a:ext cx="9387840" cy="702183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363200" y="7700014"/>
            <a:ext cx="3413760" cy="438150"/>
          </a:xfrm>
          <a:prstGeom prst="rect">
            <a:avLst/>
          </a:prstGeom>
        </p:spPr>
        <p:txBody>
          <a:bodyPr lIns="130555" tIns="65278" rIns="130555" bIns="65278"/>
          <a:lstStyle>
            <a:lvl1pPr eaLnBrk="0" hangingPunct="0">
              <a:defRPr>
                <a:latin typeface="Helvetica" pitchFamily="-65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63040" y="7700014"/>
            <a:ext cx="8900160" cy="438150"/>
          </a:xfrm>
          <a:prstGeom prst="rect">
            <a:avLst/>
          </a:prstGeom>
        </p:spPr>
        <p:txBody>
          <a:bodyPr vert="horz" wrap="square" lIns="130555" tIns="65278" rIns="130555" bIns="65278" numCol="1" anchor="t" anchorCtr="0" compatLnSpc="1">
            <a:prstTxWarp prst="textNoShape">
              <a:avLst/>
            </a:prstTxWarp>
          </a:bodyPr>
          <a:lstStyle>
            <a:lvl1pPr eaLnBrk="0" hangingPunct="0">
              <a:defRPr>
                <a:latin typeface="Helvetica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3776960" y="7700014"/>
            <a:ext cx="731520" cy="438150"/>
          </a:xfrm>
          <a:prstGeom prst="rect">
            <a:avLst/>
          </a:prstGeom>
        </p:spPr>
        <p:txBody>
          <a:bodyPr lIns="130555" tIns="65278" rIns="130555" bIns="65278"/>
          <a:lstStyle>
            <a:lvl1pPr eaLnBrk="0" hangingPunct="0">
              <a:defRPr>
                <a:latin typeface="Helvetica" pitchFamily="-65" charset="0"/>
                <a:ea typeface="+mn-ea"/>
                <a:cs typeface="+mn-cs"/>
              </a:defRPr>
            </a:lvl1pPr>
          </a:lstStyle>
          <a:p>
            <a:pPr>
              <a:defRPr/>
            </a:pPr>
            <a:fld id="{A484701E-00B5-B446-8F20-163EC44EFCE5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182890"/>
            <a:ext cx="9164320" cy="56959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097280" y="1371616"/>
            <a:ext cx="6156960" cy="256603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7498080" y="1371616"/>
            <a:ext cx="6156960" cy="2566037"/>
          </a:xfrm>
        </p:spPr>
        <p:txBody>
          <a:bodyPr/>
          <a:lstStyle/>
          <a:p>
            <a:pPr lvl="0"/>
            <a:endParaRPr lang="en-US" noProof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95323" y="817247"/>
            <a:ext cx="73659" cy="43815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555" tIns="65278" rIns="130555" bIns="65278"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29263" y="817247"/>
            <a:ext cx="45720" cy="43815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555" tIns="65278" rIns="130555" bIns="65278"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98783" y="817247"/>
            <a:ext cx="15240" cy="43815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555" tIns="65278" rIns="130555" bIns="65278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55600" y="817247"/>
            <a:ext cx="12701" cy="43815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555" tIns="65278" rIns="130555" bIns="65278"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4267200" y="3401568"/>
            <a:ext cx="9631680" cy="1810512"/>
          </a:xfrm>
        </p:spPr>
        <p:txBody>
          <a:bodyPr lIns="143614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>
            <a:lvl1pPr marL="0" indent="0" algn="ctr">
              <a:spcBef>
                <a:spcPts val="0"/>
              </a:spcBef>
              <a:buNone/>
              <a:defRPr sz="10100" b="1" cap="none" spc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defRPr>
            </a:lvl1pPr>
            <a:lvl2pPr marL="652783" indent="0" algn="ctr">
              <a:buNone/>
            </a:lvl2pPr>
            <a:lvl3pPr marL="1305570" indent="0" algn="ctr">
              <a:buNone/>
            </a:lvl3pPr>
            <a:lvl4pPr marL="1958356" indent="0" algn="ctr">
              <a:buNone/>
            </a:lvl4pPr>
            <a:lvl5pPr marL="2611141" indent="0" algn="ctr">
              <a:buNone/>
            </a:lvl5pPr>
            <a:lvl6pPr marL="3263920" indent="0" algn="ctr">
              <a:buNone/>
            </a:lvl6pPr>
            <a:lvl7pPr marL="3916704" indent="0" algn="ctr">
              <a:buNone/>
            </a:lvl7pPr>
            <a:lvl8pPr marL="4569486" indent="0" algn="ctr">
              <a:buNone/>
            </a:lvl8pPr>
            <a:lvl9pPr marL="5222275" indent="0" algn="ctr">
              <a:buNone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11" name="Oval 10"/>
          <p:cNvSpPr/>
          <p:nvPr userDrawn="1"/>
        </p:nvSpPr>
        <p:spPr>
          <a:xfrm>
            <a:off x="4431516" y="6690867"/>
            <a:ext cx="9436901" cy="471949"/>
          </a:xfrm>
          <a:prstGeom prst="ellipse">
            <a:avLst/>
          </a:prstGeom>
          <a:solidFill>
            <a:schemeClr val="bg1">
              <a:alpha val="17000"/>
            </a:schemeClr>
          </a:solidFill>
          <a:ln>
            <a:noFill/>
          </a:ln>
          <a:effectLst>
            <a:softEdge rad="1397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397" tIns="45696" rIns="91397" bIns="45696" anchor="ctr"/>
          <a:lstStyle/>
          <a:p>
            <a:pPr algn="ctr">
              <a:defRPr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/>
          </p:cNvSpPr>
          <p:nvPr/>
        </p:nvSpPr>
        <p:spPr bwMode="auto">
          <a:xfrm>
            <a:off x="7726682" y="1287781"/>
            <a:ext cx="6913880" cy="694944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3648"/>
              </a:cxn>
              <a:cxn ang="0">
                <a:pos x="720" y="2016"/>
              </a:cxn>
              <a:cxn ang="0">
                <a:pos x="2736" y="0"/>
              </a:cxn>
              <a:cxn ang="0">
                <a:pos x="2736" y="96"/>
              </a:cxn>
              <a:cxn ang="0">
                <a:pos x="744" y="2038"/>
              </a:cxn>
              <a:cxn ang="0">
                <a:pos x="48" y="3648"/>
              </a:cxn>
              <a:cxn ang="0">
                <a:pos x="0" y="3648"/>
              </a:cxn>
            </a:cxnLst>
            <a:rect l="0" t="0" r="0" b="0"/>
            <a:pathLst>
              <a:path w="2736" h="3648">
                <a:moveTo>
                  <a:pt x="0" y="3648"/>
                </a:moveTo>
                <a:lnTo>
                  <a:pt x="720" y="2016"/>
                </a:lnTo>
                <a:lnTo>
                  <a:pt x="2736" y="672"/>
                </a:lnTo>
                <a:lnTo>
                  <a:pt x="2736" y="720"/>
                </a:lnTo>
                <a:lnTo>
                  <a:pt x="744" y="2038"/>
                </a:lnTo>
                <a:lnTo>
                  <a:pt x="48" y="3648"/>
                </a:lnTo>
                <a:lnTo>
                  <a:pt x="48" y="3648"/>
                </a:lnTo>
                <a:close/>
              </a:path>
            </a:pathLst>
          </a:custGeom>
          <a:noFill/>
          <a:ln w="3175" cap="flat" cmpd="sng" algn="ctr">
            <a:solidFill>
              <a:schemeClr val="accent2">
                <a:alpha val="5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130555" tIns="65278" rIns="130555" bIns="65278"/>
          <a:lstStyle/>
          <a:p>
            <a:pPr eaLnBrk="0" hangingPunct="0">
              <a:defRPr/>
            </a:pPr>
            <a:endParaRPr lang="en-US">
              <a:latin typeface="Helvetica" pitchFamily="-65" charset="0"/>
              <a:ea typeface="+mn-ea"/>
              <a:cs typeface="+mn-cs"/>
            </a:endParaRPr>
          </a:p>
        </p:txBody>
      </p:sp>
      <p:sp>
        <p:nvSpPr>
          <p:cNvPr id="5" name="Freeform 4"/>
          <p:cNvSpPr>
            <a:spLocks/>
          </p:cNvSpPr>
          <p:nvPr/>
        </p:nvSpPr>
        <p:spPr bwMode="auto">
          <a:xfrm>
            <a:off x="599440" y="5"/>
            <a:ext cx="8821421" cy="793813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4080"/>
              </a:cxn>
              <a:cxn ang="0">
                <a:pos x="0" y="4128"/>
              </a:cxn>
              <a:cxn ang="0">
                <a:pos x="3504" y="2640"/>
              </a:cxn>
              <a:cxn ang="0">
                <a:pos x="2880" y="0"/>
              </a:cxn>
              <a:cxn ang="0">
                <a:pos x="2832" y="0"/>
              </a:cxn>
              <a:cxn ang="0">
                <a:pos x="3465" y="2619"/>
              </a:cxn>
              <a:cxn ang="0">
                <a:pos x="0" y="4080"/>
              </a:cxn>
            </a:cxnLst>
            <a:rect l="0" t="0" r="0" b="0"/>
            <a:pathLst>
              <a:path w="3504" h="4128">
                <a:moveTo>
                  <a:pt x="0" y="4080"/>
                </a:moveTo>
                <a:lnTo>
                  <a:pt x="0" y="4128"/>
                </a:lnTo>
                <a:lnTo>
                  <a:pt x="3504" y="2640"/>
                </a:lnTo>
                <a:lnTo>
                  <a:pt x="2880" y="0"/>
                </a:lnTo>
                <a:lnTo>
                  <a:pt x="2832" y="0"/>
                </a:lnTo>
                <a:lnTo>
                  <a:pt x="3465" y="2619"/>
                </a:lnTo>
                <a:lnTo>
                  <a:pt x="0" y="4080"/>
                </a:lnTo>
                <a:close/>
              </a:path>
            </a:pathLst>
          </a:custGeom>
          <a:noFill/>
          <a:ln w="3175" cap="flat" cmpd="sng" algn="ctr">
            <a:solidFill>
              <a:schemeClr val="accent2">
                <a:alpha val="5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130555" tIns="65278" rIns="130555" bIns="65278"/>
          <a:lstStyle/>
          <a:p>
            <a:pPr eaLnBrk="0" hangingPunct="0">
              <a:defRPr/>
            </a:pPr>
            <a:endParaRPr lang="en-US">
              <a:latin typeface="Helvetica" pitchFamily="-65" charset="0"/>
              <a:ea typeface="+mn-ea"/>
              <a:cs typeface="+mn-cs"/>
            </a:endParaRPr>
          </a:p>
        </p:txBody>
      </p:sp>
      <p:sp>
        <p:nvSpPr>
          <p:cNvPr id="6" name="Freeform 5"/>
          <p:cNvSpPr>
            <a:spLocks/>
          </p:cNvSpPr>
          <p:nvPr/>
        </p:nvSpPr>
        <p:spPr bwMode="auto">
          <a:xfrm rot="5236414">
            <a:off x="7961630" y="1542422"/>
            <a:ext cx="4937760" cy="190246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3552" y="1344"/>
              </a:cxn>
              <a:cxn ang="0">
                <a:pos x="0" y="48"/>
              </a:cxn>
              <a:cxn ang="0">
                <a:pos x="0" y="0"/>
              </a:cxn>
            </a:cxnLst>
            <a:rect l="0" t="0" r="0" b="0"/>
            <a:pathLst>
              <a:path w="3552" h="1344">
                <a:moveTo>
                  <a:pt x="0" y="0"/>
                </a:moveTo>
                <a:lnTo>
                  <a:pt x="3552" y="1344"/>
                </a:lnTo>
                <a:lnTo>
                  <a:pt x="0" y="48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18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130555" tIns="65278" rIns="130555" bIns="65278"/>
          <a:lstStyle/>
          <a:p>
            <a:pPr eaLnBrk="0" hangingPunct="0">
              <a:defRPr/>
            </a:pPr>
            <a:endParaRPr lang="en-US">
              <a:latin typeface="Helvetica" pitchFamily="-65" charset="0"/>
              <a:ea typeface="+mn-ea"/>
              <a:cs typeface="+mn-cs"/>
            </a:endParaRPr>
          </a:p>
        </p:txBody>
      </p:sp>
      <p:sp>
        <p:nvSpPr>
          <p:cNvPr id="7" name="Freeform 6"/>
          <p:cNvSpPr>
            <a:spLocks/>
          </p:cNvSpPr>
          <p:nvPr/>
        </p:nvSpPr>
        <p:spPr bwMode="auto">
          <a:xfrm>
            <a:off x="9509760" y="0"/>
            <a:ext cx="4389120" cy="512064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1104" y="0"/>
              </a:cxn>
              <a:cxn ang="0">
                <a:pos x="1728" y="0"/>
              </a:cxn>
              <a:cxn ang="0">
                <a:pos x="0" y="2688"/>
              </a:cxn>
              <a:cxn ang="0">
                <a:pos x="1104" y="0"/>
              </a:cxn>
            </a:cxnLst>
            <a:rect l="0" t="0" r="0" b="0"/>
            <a:pathLst>
              <a:path w="1728" h="2688">
                <a:moveTo>
                  <a:pt x="1104" y="0"/>
                </a:moveTo>
                <a:lnTo>
                  <a:pt x="1728" y="0"/>
                </a:lnTo>
                <a:lnTo>
                  <a:pt x="0" y="2688"/>
                </a:lnTo>
                <a:lnTo>
                  <a:pt x="1104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130555" tIns="65278" rIns="130555" bIns="65278"/>
          <a:lstStyle/>
          <a:p>
            <a:pPr eaLnBrk="0" hangingPunct="0">
              <a:defRPr/>
            </a:pPr>
            <a:endParaRPr lang="en-US">
              <a:latin typeface="Helvetica" pitchFamily="-65" charset="0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9509760" y="5120640"/>
            <a:ext cx="5120640" cy="13716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2016" y="240"/>
              </a:cxn>
              <a:cxn ang="0">
                <a:pos x="2016" y="720"/>
              </a:cxn>
              <a:cxn ang="0">
                <a:pos x="0" y="0"/>
              </a:cxn>
            </a:cxnLst>
            <a:rect l="0" t="0" r="0" b="0"/>
            <a:pathLst>
              <a:path w="2016" h="720">
                <a:moveTo>
                  <a:pt x="0" y="0"/>
                </a:moveTo>
                <a:lnTo>
                  <a:pt x="2016" y="240"/>
                </a:lnTo>
                <a:lnTo>
                  <a:pt x="2016" y="72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130555" tIns="65278" rIns="130555" bIns="65278"/>
          <a:lstStyle/>
          <a:p>
            <a:pPr eaLnBrk="0" hangingPunct="0">
              <a:defRPr/>
            </a:pPr>
            <a:endParaRPr lang="en-US">
              <a:latin typeface="Helvetica" pitchFamily="-65" charset="0"/>
              <a:ea typeface="+mn-ea"/>
              <a:cs typeface="+mn-cs"/>
            </a:endParaRPr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9509760" y="0"/>
            <a:ext cx="2194560" cy="512064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864" y="0"/>
              </a:cxn>
              <a:cxn ang="0">
                <a:pos x="0" y="2688"/>
              </a:cxn>
              <a:cxn ang="0">
                <a:pos x="768" y="0"/>
              </a:cxn>
              <a:cxn ang="0">
                <a:pos x="864" y="0"/>
              </a:cxn>
            </a:cxnLst>
            <a:rect l="0" t="0" r="0" b="0"/>
            <a:pathLst>
              <a:path w="864" h="2688">
                <a:moveTo>
                  <a:pt x="864" y="0"/>
                </a:moveTo>
                <a:lnTo>
                  <a:pt x="0" y="2688"/>
                </a:lnTo>
                <a:lnTo>
                  <a:pt x="768" y="0"/>
                </a:lnTo>
                <a:lnTo>
                  <a:pt x="864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130555" tIns="65278" rIns="130555" bIns="65278"/>
          <a:lstStyle/>
          <a:p>
            <a:pPr eaLnBrk="0" hangingPunct="0">
              <a:defRPr/>
            </a:pPr>
            <a:endParaRPr lang="en-US">
              <a:latin typeface="Helvetica" pitchFamily="-65" charset="0"/>
              <a:ea typeface="+mn-ea"/>
              <a:cs typeface="+mn-cs"/>
            </a:endParaRPr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>
            <a:off x="9517403" y="5095875"/>
            <a:ext cx="3345179" cy="313372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1071" y="1645"/>
              </a:cxn>
              <a:cxn ang="0">
                <a:pos x="1317" y="1645"/>
              </a:cxn>
              <a:cxn ang="0">
                <a:pos x="0" y="0"/>
              </a:cxn>
              <a:cxn ang="0">
                <a:pos x="1071" y="1645"/>
              </a:cxn>
            </a:cxnLst>
            <a:rect l="0" t="0" r="0" b="0"/>
            <a:pathLst>
              <a:path w="1317" h="1645">
                <a:moveTo>
                  <a:pt x="1071" y="1645"/>
                </a:moveTo>
                <a:lnTo>
                  <a:pt x="1317" y="1645"/>
                </a:lnTo>
                <a:lnTo>
                  <a:pt x="0" y="0"/>
                </a:lnTo>
                <a:lnTo>
                  <a:pt x="1071" y="1645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130555" tIns="65278" rIns="130555" bIns="65278"/>
          <a:lstStyle/>
          <a:p>
            <a:pPr eaLnBrk="0" hangingPunct="0">
              <a:defRPr/>
            </a:pPr>
            <a:endParaRPr lang="en-US">
              <a:latin typeface="Helvetica" pitchFamily="-65" charset="0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>
            <a:off x="9509760" y="5120640"/>
            <a:ext cx="2560320" cy="310896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1008" y="1632"/>
              </a:cxn>
              <a:cxn ang="0">
                <a:pos x="0" y="0"/>
              </a:cxn>
              <a:cxn ang="0">
                <a:pos x="960" y="1632"/>
              </a:cxn>
              <a:cxn ang="0">
                <a:pos x="1008" y="1632"/>
              </a:cxn>
            </a:cxnLst>
            <a:rect l="0" t="0" r="0" b="0"/>
            <a:pathLst>
              <a:path w="1008" h="1632">
                <a:moveTo>
                  <a:pt x="1008" y="1632"/>
                </a:moveTo>
                <a:lnTo>
                  <a:pt x="0" y="0"/>
                </a:lnTo>
                <a:lnTo>
                  <a:pt x="960" y="1632"/>
                </a:lnTo>
                <a:lnTo>
                  <a:pt x="1008" y="1632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130555" tIns="65278" rIns="130555" bIns="65278"/>
          <a:lstStyle/>
          <a:p>
            <a:pPr eaLnBrk="0" hangingPunct="0">
              <a:defRPr/>
            </a:pPr>
            <a:endParaRPr lang="en-US">
              <a:latin typeface="Helvetica" pitchFamily="-65" charset="0"/>
              <a:ea typeface="+mn-ea"/>
              <a:cs typeface="+mn-cs"/>
            </a:endParaRPr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9509760" y="1645920"/>
            <a:ext cx="5120640" cy="347472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2016" y="0"/>
              </a:cxn>
              <a:cxn ang="0">
                <a:pos x="2016" y="144"/>
              </a:cxn>
              <a:cxn ang="0">
                <a:pos x="0" y="1824"/>
              </a:cxn>
              <a:cxn ang="0">
                <a:pos x="2016" y="0"/>
              </a:cxn>
            </a:cxnLst>
            <a:rect l="0" t="0" r="0" b="0"/>
            <a:pathLst>
              <a:path w="2016" h="1824">
                <a:moveTo>
                  <a:pt x="2016" y="0"/>
                </a:moveTo>
                <a:lnTo>
                  <a:pt x="2016" y="144"/>
                </a:lnTo>
                <a:lnTo>
                  <a:pt x="0" y="1824"/>
                </a:lnTo>
                <a:lnTo>
                  <a:pt x="2016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130555" tIns="65278" rIns="130555" bIns="65278"/>
          <a:lstStyle/>
          <a:p>
            <a:pPr eaLnBrk="0" hangingPunct="0">
              <a:defRPr/>
            </a:pPr>
            <a:endParaRPr lang="en-US">
              <a:latin typeface="Helvetica" pitchFamily="-65" charset="0"/>
              <a:ea typeface="+mn-ea"/>
              <a:cs typeface="+mn-cs"/>
            </a:endParaRPr>
          </a:p>
        </p:txBody>
      </p:sp>
      <p:sp>
        <p:nvSpPr>
          <p:cNvPr id="13" name="Freeform 12"/>
          <p:cNvSpPr>
            <a:spLocks/>
          </p:cNvSpPr>
          <p:nvPr/>
        </p:nvSpPr>
        <p:spPr bwMode="auto">
          <a:xfrm>
            <a:off x="9509760" y="2103120"/>
            <a:ext cx="5120640" cy="301752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2016" y="0"/>
              </a:cxn>
              <a:cxn ang="0">
                <a:pos x="0" y="1584"/>
              </a:cxn>
              <a:cxn ang="0">
                <a:pos x="2016" y="48"/>
              </a:cxn>
              <a:cxn ang="0">
                <a:pos x="2016" y="0"/>
              </a:cxn>
            </a:cxnLst>
            <a:rect l="0" t="0" r="0" b="0"/>
            <a:pathLst>
              <a:path w="2016" h="1584">
                <a:moveTo>
                  <a:pt x="2016" y="0"/>
                </a:moveTo>
                <a:lnTo>
                  <a:pt x="0" y="1584"/>
                </a:lnTo>
                <a:lnTo>
                  <a:pt x="2016" y="48"/>
                </a:lnTo>
                <a:lnTo>
                  <a:pt x="2016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130555" tIns="65278" rIns="130555" bIns="65278"/>
          <a:lstStyle/>
          <a:p>
            <a:pPr eaLnBrk="0" hangingPunct="0">
              <a:defRPr/>
            </a:pPr>
            <a:endParaRPr lang="en-US">
              <a:latin typeface="Helvetica" pitchFamily="-65" charset="0"/>
              <a:ea typeface="+mn-ea"/>
              <a:cs typeface="+mn-cs"/>
            </a:endParaRPr>
          </a:p>
        </p:txBody>
      </p:sp>
      <p:sp>
        <p:nvSpPr>
          <p:cNvPr id="14" name="Freeform 13"/>
          <p:cNvSpPr>
            <a:spLocks/>
          </p:cNvSpPr>
          <p:nvPr/>
        </p:nvSpPr>
        <p:spPr bwMode="auto">
          <a:xfrm>
            <a:off x="1584960" y="5120640"/>
            <a:ext cx="7924800" cy="310896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632"/>
              </a:cxn>
              <a:cxn ang="0">
                <a:pos x="3120" y="0"/>
              </a:cxn>
              <a:cxn ang="0">
                <a:pos x="1056" y="1632"/>
              </a:cxn>
              <a:cxn ang="0">
                <a:pos x="0" y="1632"/>
              </a:cxn>
            </a:cxnLst>
            <a:rect l="0" t="0" r="0" b="0"/>
            <a:pathLst>
              <a:path w="3120" h="1632">
                <a:moveTo>
                  <a:pt x="0" y="1632"/>
                </a:moveTo>
                <a:lnTo>
                  <a:pt x="3120" y="0"/>
                </a:lnTo>
                <a:lnTo>
                  <a:pt x="1056" y="1632"/>
                </a:lnTo>
                <a:lnTo>
                  <a:pt x="0" y="1632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130555" tIns="65278" rIns="130555" bIns="65278"/>
          <a:lstStyle/>
          <a:p>
            <a:pPr eaLnBrk="0" hangingPunct="0">
              <a:defRPr/>
            </a:pPr>
            <a:endParaRPr lang="en-US">
              <a:latin typeface="Helvetica" pitchFamily="-65" charset="0"/>
              <a:ea typeface="+mn-ea"/>
              <a:cs typeface="+mn-cs"/>
            </a:endParaRPr>
          </a:p>
        </p:txBody>
      </p:sp>
      <p:sp>
        <p:nvSpPr>
          <p:cNvPr id="15" name="Freeform 14"/>
          <p:cNvSpPr>
            <a:spLocks/>
          </p:cNvSpPr>
          <p:nvPr/>
        </p:nvSpPr>
        <p:spPr bwMode="auto">
          <a:xfrm>
            <a:off x="853440" y="5120640"/>
            <a:ext cx="8534400" cy="310896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632"/>
              </a:cxn>
              <a:cxn ang="0">
                <a:pos x="3360" y="0"/>
              </a:cxn>
              <a:cxn ang="0">
                <a:pos x="144" y="1632"/>
              </a:cxn>
              <a:cxn ang="0">
                <a:pos x="0" y="1632"/>
              </a:cxn>
            </a:cxnLst>
            <a:rect l="0" t="0" r="0" b="0"/>
            <a:pathLst>
              <a:path w="3360" h="1632">
                <a:moveTo>
                  <a:pt x="0" y="1632"/>
                </a:moveTo>
                <a:lnTo>
                  <a:pt x="3360" y="0"/>
                </a:lnTo>
                <a:lnTo>
                  <a:pt x="144" y="1632"/>
                </a:lnTo>
                <a:lnTo>
                  <a:pt x="0" y="1632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130555" tIns="65278" rIns="130555" bIns="65278"/>
          <a:lstStyle/>
          <a:p>
            <a:pPr eaLnBrk="0" hangingPunct="0">
              <a:defRPr/>
            </a:pPr>
            <a:endParaRPr lang="en-US">
              <a:latin typeface="Helvetica" pitchFamily="-65" charset="0"/>
              <a:ea typeface="+mn-ea"/>
              <a:cs typeface="+mn-cs"/>
            </a:endParaRPr>
          </a:p>
        </p:txBody>
      </p:sp>
      <p:sp>
        <p:nvSpPr>
          <p:cNvPr id="16" name="Freeform 15"/>
          <p:cNvSpPr>
            <a:spLocks/>
          </p:cNvSpPr>
          <p:nvPr/>
        </p:nvSpPr>
        <p:spPr bwMode="auto">
          <a:xfrm>
            <a:off x="586741" y="2926080"/>
            <a:ext cx="9022080" cy="219456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3552" y="1152"/>
              </a:cxn>
              <a:cxn ang="0">
                <a:pos x="0" y="384"/>
              </a:cxn>
              <a:cxn ang="0">
                <a:pos x="0" y="0"/>
              </a:cxn>
            </a:cxnLst>
            <a:rect l="0" t="0" r="0" b="0"/>
            <a:pathLst>
              <a:path w="3552" h="1152">
                <a:moveTo>
                  <a:pt x="0" y="0"/>
                </a:moveTo>
                <a:lnTo>
                  <a:pt x="3504" y="1152"/>
                </a:lnTo>
                <a:lnTo>
                  <a:pt x="0" y="384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130555" tIns="65278" rIns="130555" bIns="65278"/>
          <a:lstStyle/>
          <a:p>
            <a:pPr eaLnBrk="0" hangingPunct="0">
              <a:defRPr/>
            </a:pPr>
            <a:endParaRPr lang="en-US">
              <a:latin typeface="Helvetica" pitchFamily="-65" charset="0"/>
              <a:ea typeface="+mn-ea"/>
              <a:cs typeface="+mn-cs"/>
            </a:endParaRPr>
          </a:p>
        </p:txBody>
      </p:sp>
      <p:sp>
        <p:nvSpPr>
          <p:cNvPr id="17" name="Freeform 16"/>
          <p:cNvSpPr>
            <a:spLocks/>
          </p:cNvSpPr>
          <p:nvPr/>
        </p:nvSpPr>
        <p:spPr bwMode="auto">
          <a:xfrm>
            <a:off x="586741" y="2560320"/>
            <a:ext cx="9022080" cy="256032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3552" y="1344"/>
              </a:cxn>
              <a:cxn ang="0">
                <a:pos x="0" y="48"/>
              </a:cxn>
              <a:cxn ang="0">
                <a:pos x="0" y="0"/>
              </a:cxn>
            </a:cxnLst>
            <a:rect l="0" t="0" r="0" b="0"/>
            <a:pathLst>
              <a:path w="3552" h="1344">
                <a:moveTo>
                  <a:pt x="0" y="0"/>
                </a:moveTo>
                <a:lnTo>
                  <a:pt x="3552" y="1344"/>
                </a:lnTo>
                <a:lnTo>
                  <a:pt x="0" y="48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130555" tIns="65278" rIns="130555" bIns="65278"/>
          <a:lstStyle/>
          <a:p>
            <a:pPr eaLnBrk="0" hangingPunct="0">
              <a:defRPr/>
            </a:pPr>
            <a:endParaRPr lang="en-US">
              <a:latin typeface="Helvetica" pitchFamily="-65" charset="0"/>
              <a:ea typeface="+mn-ea"/>
              <a:cs typeface="+mn-cs"/>
            </a:endParaRPr>
          </a:p>
        </p:txBody>
      </p:sp>
      <p:sp>
        <p:nvSpPr>
          <p:cNvPr id="18" name="Freeform 17"/>
          <p:cNvSpPr>
            <a:spLocks/>
          </p:cNvSpPr>
          <p:nvPr/>
        </p:nvSpPr>
        <p:spPr bwMode="auto">
          <a:xfrm>
            <a:off x="7315200" y="5120640"/>
            <a:ext cx="2194560" cy="310896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632"/>
              </a:cxn>
              <a:cxn ang="0">
                <a:pos x="96" y="1632"/>
              </a:cxn>
              <a:cxn ang="0">
                <a:pos x="864" y="0"/>
              </a:cxn>
              <a:cxn ang="0">
                <a:pos x="0" y="1632"/>
              </a:cxn>
            </a:cxnLst>
            <a:rect l="0" t="0" r="0" b="0"/>
            <a:pathLst>
              <a:path w="864" h="1632">
                <a:moveTo>
                  <a:pt x="0" y="1632"/>
                </a:moveTo>
                <a:lnTo>
                  <a:pt x="96" y="1632"/>
                </a:lnTo>
                <a:lnTo>
                  <a:pt x="864" y="0"/>
                </a:lnTo>
                <a:lnTo>
                  <a:pt x="0" y="1632"/>
                </a:lnTo>
                <a:close/>
              </a:path>
            </a:pathLst>
          </a:custGeom>
          <a:solidFill>
            <a:schemeClr val="bg2">
              <a:tint val="95000"/>
              <a:satMod val="18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130555" tIns="65278" rIns="130555" bIns="65278"/>
          <a:lstStyle/>
          <a:p>
            <a:pPr eaLnBrk="0" hangingPunct="0">
              <a:defRPr/>
            </a:pPr>
            <a:endParaRPr lang="en-US">
              <a:latin typeface="Helvetica" pitchFamily="-65" charset="0"/>
              <a:ea typeface="+mn-ea"/>
              <a:cs typeface="+mn-cs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581683" y="481967"/>
            <a:ext cx="13606779" cy="1064894"/>
          </a:xfrm>
          <a:prstGeom prst="rect">
            <a:avLst/>
          </a:prstGeom>
          <a:solidFill>
            <a:schemeClr val="bg2">
              <a:tint val="95000"/>
              <a:satMod val="180000"/>
              <a:alpha val="4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555" tIns="65278" rIns="130555" bIns="65278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0" name="Rectangle 19"/>
          <p:cNvSpPr/>
          <p:nvPr/>
        </p:nvSpPr>
        <p:spPr>
          <a:xfrm flipH="1">
            <a:off x="594360" y="817247"/>
            <a:ext cx="43181" cy="43815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555" tIns="65278" rIns="130555" bIns="65278"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 flipH="1">
            <a:off x="657883" y="817247"/>
            <a:ext cx="43179" cy="43815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555" tIns="65278" rIns="130555" bIns="65278"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 flipH="1">
            <a:off x="716287" y="817247"/>
            <a:ext cx="15240" cy="43815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555" tIns="65278" rIns="130555" bIns="65278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3" name="Rectangle 22"/>
          <p:cNvSpPr/>
          <p:nvPr/>
        </p:nvSpPr>
        <p:spPr>
          <a:xfrm flipH="1">
            <a:off x="762007" y="817247"/>
            <a:ext cx="15240" cy="43815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555" tIns="65278" rIns="130555" bIns="65278"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800101" y="817247"/>
            <a:ext cx="58419" cy="43815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555" tIns="65278" rIns="130555" bIns="65278"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31048" y="1622008"/>
            <a:ext cx="9148877" cy="1172982"/>
          </a:xfrm>
        </p:spPr>
        <p:txBody>
          <a:bodyPr lIns="117503" bIns="0"/>
          <a:lstStyle>
            <a:lvl1pPr marL="78338" indent="0">
              <a:buNone/>
              <a:defRPr sz="29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26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1043" y="614477"/>
            <a:ext cx="13050317" cy="932688"/>
          </a:xfrm>
        </p:spPr>
        <p:txBody>
          <a:bodyPr tIns="91393"/>
          <a:lstStyle>
            <a:lvl1pPr algn="l">
              <a:buNone/>
              <a:defRPr sz="5400" b="0" cap="none" spc="-214" baseline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25" name="Date Placeholder 3"/>
          <p:cNvSpPr>
            <a:spLocks noGrp="1"/>
          </p:cNvSpPr>
          <p:nvPr>
            <p:ph type="dt" sz="half" idx="10"/>
          </p:nvPr>
        </p:nvSpPr>
        <p:spPr>
          <a:xfrm>
            <a:off x="10363200" y="7700014"/>
            <a:ext cx="3413760" cy="438150"/>
          </a:xfrm>
          <a:prstGeom prst="rect">
            <a:avLst/>
          </a:prstGeom>
        </p:spPr>
        <p:txBody>
          <a:bodyPr lIns="130555" tIns="65278" rIns="130555" bIns="65278"/>
          <a:lstStyle>
            <a:lvl1pPr eaLnBrk="0" hangingPunct="0">
              <a:defRPr>
                <a:latin typeface="Helvetica" pitchFamily="-65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2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63040" y="7700014"/>
            <a:ext cx="8900160" cy="438150"/>
          </a:xfrm>
          <a:prstGeom prst="rect">
            <a:avLst/>
          </a:prstGeom>
        </p:spPr>
        <p:txBody>
          <a:bodyPr vert="horz" wrap="square" lIns="130555" tIns="65278" rIns="130555" bIns="65278" numCol="1" anchor="t" anchorCtr="0" compatLnSpc="1">
            <a:prstTxWarp prst="textNoShape">
              <a:avLst/>
            </a:prstTxWarp>
          </a:bodyPr>
          <a:lstStyle>
            <a:lvl1pPr eaLnBrk="0" hangingPunct="0">
              <a:defRPr>
                <a:latin typeface="Helvetica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
              </a:t>
            </a:r>
          </a:p>
        </p:txBody>
      </p:sp>
      <p:sp>
        <p:nvSpPr>
          <p:cNvPr id="2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3776960" y="7700014"/>
            <a:ext cx="731520" cy="438150"/>
          </a:xfrm>
          <a:prstGeom prst="rect">
            <a:avLst/>
          </a:prstGeom>
        </p:spPr>
        <p:txBody>
          <a:bodyPr lIns="130555" tIns="65278" rIns="130555" bIns="65278"/>
          <a:lstStyle>
            <a:lvl1pPr eaLnBrk="0" hangingPunct="0">
              <a:defRPr>
                <a:latin typeface="Helvetica" pitchFamily="-65" charset="0"/>
                <a:ea typeface="+mn-ea"/>
                <a:cs typeface="+mn-cs"/>
              </a:defRPr>
            </a:lvl1pPr>
          </a:lstStyle>
          <a:p>
            <a:pPr>
              <a:defRPr/>
            </a:pPr>
            <a:fld id="{CCEDF913-1038-6D43-A083-7381B0378B82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7" y="481967"/>
            <a:ext cx="14188440" cy="1064894"/>
          </a:xfrm>
          <a:prstGeom prst="rect">
            <a:avLst/>
          </a:prstGeom>
          <a:solidFill>
            <a:schemeClr val="bg2">
              <a:tint val="95000"/>
              <a:satMod val="180000"/>
              <a:alpha val="4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555" tIns="65278" rIns="130555" bIns="65278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39723" y="817247"/>
            <a:ext cx="73659" cy="43815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555" tIns="65278" rIns="130555" bIns="65278"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76200" y="817247"/>
            <a:ext cx="43181" cy="43815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555" tIns="65278" rIns="130555" bIns="65278"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45727" y="817247"/>
            <a:ext cx="15240" cy="43815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555" tIns="65278" rIns="130555" bIns="65278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7" y="817247"/>
            <a:ext cx="15240" cy="43815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555" tIns="65278" rIns="130555" bIns="65278"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 flipH="1">
            <a:off x="238767" y="817247"/>
            <a:ext cx="45720" cy="43815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555" tIns="65278" rIns="130555" bIns="65278"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 flipH="1">
            <a:off x="302263" y="817247"/>
            <a:ext cx="45720" cy="43815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555" tIns="65278" rIns="130555" bIns="65278"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 flipH="1">
            <a:off x="363223" y="817247"/>
            <a:ext cx="15240" cy="43815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555" tIns="65278" rIns="130555" bIns="65278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5" name="Rectangle 14"/>
          <p:cNvSpPr/>
          <p:nvPr/>
        </p:nvSpPr>
        <p:spPr>
          <a:xfrm flipH="1">
            <a:off x="408963" y="817247"/>
            <a:ext cx="12699" cy="43815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555" tIns="65278" rIns="130555" bIns="65278"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447061" y="817247"/>
            <a:ext cx="58421" cy="43815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555" tIns="65278" rIns="130555" bIns="65278"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7718" y="614477"/>
            <a:ext cx="12435840" cy="1097280"/>
          </a:xfrm>
        </p:spPr>
        <p:txBody>
          <a:bodyPr/>
          <a:lstStyle>
            <a:lvl1pPr>
              <a:defRPr sz="59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1520" y="2171701"/>
            <a:ext cx="6464301" cy="767714"/>
          </a:xfrm>
        </p:spPr>
        <p:txBody>
          <a:bodyPr anchor="ctr"/>
          <a:lstStyle>
            <a:lvl1pPr marL="104448" indent="0" algn="l">
              <a:buNone/>
              <a:defRPr sz="3400" b="1">
                <a:solidFill>
                  <a:schemeClr val="accent2"/>
                </a:solidFill>
              </a:defRPr>
            </a:lvl1pPr>
            <a:lvl2pPr>
              <a:buNone/>
              <a:defRPr sz="2900" b="1"/>
            </a:lvl2pPr>
            <a:lvl3pPr>
              <a:buNone/>
              <a:defRPr sz="2600" b="1"/>
            </a:lvl3pPr>
            <a:lvl4pPr>
              <a:buNone/>
              <a:defRPr sz="2100" b="1"/>
            </a:lvl4pPr>
            <a:lvl5pPr>
              <a:buNone/>
              <a:defRPr sz="21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7432047" y="2171701"/>
            <a:ext cx="6466840" cy="767714"/>
          </a:xfrm>
        </p:spPr>
        <p:txBody>
          <a:bodyPr anchor="ctr"/>
          <a:lstStyle>
            <a:lvl1pPr marL="104448" indent="0">
              <a:buNone/>
              <a:defRPr sz="3400" b="1">
                <a:solidFill>
                  <a:schemeClr val="accent2"/>
                </a:solidFill>
              </a:defRPr>
            </a:lvl1pPr>
            <a:lvl2pPr>
              <a:buNone/>
              <a:defRPr sz="2900" b="1"/>
            </a:lvl2pPr>
            <a:lvl3pPr>
              <a:buNone/>
              <a:defRPr sz="2600" b="1"/>
            </a:lvl3pPr>
            <a:lvl4pPr>
              <a:buNone/>
              <a:defRPr sz="2100" b="1"/>
            </a:lvl4pPr>
            <a:lvl5pPr>
              <a:buNone/>
              <a:defRPr sz="21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731520" y="2950845"/>
            <a:ext cx="6464301" cy="4751222"/>
          </a:xfrm>
        </p:spPr>
        <p:txBody>
          <a:bodyPr/>
          <a:lstStyle>
            <a:lvl1pPr>
              <a:defRPr sz="3400"/>
            </a:lvl1pPr>
            <a:lvl2pPr>
              <a:defRPr sz="2900"/>
            </a:lvl2pPr>
            <a:lvl3pPr>
              <a:defRPr sz="2600"/>
            </a:lvl3pPr>
            <a:lvl4pPr>
              <a:defRPr sz="2100"/>
            </a:lvl4pPr>
            <a:lvl5pPr>
              <a:defRPr sz="2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32047" y="2950845"/>
            <a:ext cx="6466840" cy="4751222"/>
          </a:xfrm>
        </p:spPr>
        <p:txBody>
          <a:bodyPr/>
          <a:lstStyle>
            <a:lvl1pPr>
              <a:defRPr sz="3400"/>
            </a:lvl1pPr>
            <a:lvl2pPr>
              <a:defRPr sz="2900"/>
            </a:lvl2pPr>
            <a:lvl3pPr>
              <a:defRPr sz="2600"/>
            </a:lvl3pPr>
            <a:lvl4pPr>
              <a:defRPr sz="2100"/>
            </a:lvl4pPr>
            <a:lvl5pPr>
              <a:defRPr sz="2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7" name="Date Placeholder 6"/>
          <p:cNvSpPr>
            <a:spLocks noGrp="1"/>
          </p:cNvSpPr>
          <p:nvPr>
            <p:ph type="dt" sz="half" idx="10"/>
          </p:nvPr>
        </p:nvSpPr>
        <p:spPr>
          <a:xfrm>
            <a:off x="10363200" y="7700014"/>
            <a:ext cx="3413760" cy="438150"/>
          </a:xfrm>
          <a:prstGeom prst="rect">
            <a:avLst/>
          </a:prstGeom>
        </p:spPr>
        <p:txBody>
          <a:bodyPr lIns="130555" tIns="65278" rIns="130555" bIns="65278"/>
          <a:lstStyle>
            <a:lvl1pPr eaLnBrk="0" hangingPunct="0">
              <a:defRPr>
                <a:latin typeface="Helvetica" pitchFamily="-65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1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463040" y="7700014"/>
            <a:ext cx="8900160" cy="438150"/>
          </a:xfrm>
          <a:prstGeom prst="rect">
            <a:avLst/>
          </a:prstGeom>
        </p:spPr>
        <p:txBody>
          <a:bodyPr vert="horz" wrap="square" lIns="130555" tIns="65278" rIns="130555" bIns="65278" numCol="1" anchor="t" anchorCtr="0" compatLnSpc="1">
            <a:prstTxWarp prst="textNoShape">
              <a:avLst/>
            </a:prstTxWarp>
          </a:bodyPr>
          <a:lstStyle>
            <a:lvl1pPr eaLnBrk="0" hangingPunct="0">
              <a:defRPr>
                <a:latin typeface="Helvetica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
              </a:t>
            </a:r>
          </a:p>
        </p:txBody>
      </p:sp>
      <p:sp>
        <p:nvSpPr>
          <p:cNvPr id="1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3776960" y="7700014"/>
            <a:ext cx="731520" cy="438150"/>
          </a:xfrm>
          <a:prstGeom prst="rect">
            <a:avLst/>
          </a:prstGeom>
        </p:spPr>
        <p:txBody>
          <a:bodyPr lIns="130555" tIns="65278" rIns="130555" bIns="65278"/>
          <a:lstStyle>
            <a:lvl1pPr eaLnBrk="0" hangingPunct="0">
              <a:defRPr>
                <a:latin typeface="Helvetica" pitchFamily="-65" charset="0"/>
                <a:ea typeface="+mn-ea"/>
                <a:cs typeface="+mn-cs"/>
              </a:defRPr>
            </a:lvl1pPr>
          </a:lstStyle>
          <a:p>
            <a:pPr>
              <a:defRPr/>
            </a:pPr>
            <a:fld id="{F94E4F7C-7393-5C44-A579-51E747BA2DD2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63040" y="614477"/>
            <a:ext cx="12435840" cy="1097280"/>
          </a:xfrm>
        </p:spPr>
        <p:txBody>
          <a:bodyPr/>
          <a:lstStyle>
            <a:lvl1pPr>
              <a:defRPr sz="5900" cap="none" baseline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0363200" y="7700014"/>
            <a:ext cx="3413760" cy="438150"/>
          </a:xfrm>
          <a:prstGeom prst="rect">
            <a:avLst/>
          </a:prstGeom>
        </p:spPr>
        <p:txBody>
          <a:bodyPr lIns="130555" tIns="65278" rIns="130555" bIns="65278"/>
          <a:lstStyle>
            <a:lvl1pPr eaLnBrk="0" hangingPunct="0">
              <a:defRPr>
                <a:latin typeface="Helvetica" pitchFamily="-65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463040" y="7700014"/>
            <a:ext cx="8900160" cy="438150"/>
          </a:xfrm>
          <a:prstGeom prst="rect">
            <a:avLst/>
          </a:prstGeom>
        </p:spPr>
        <p:txBody>
          <a:bodyPr vert="horz" wrap="square" lIns="130555" tIns="65278" rIns="130555" bIns="65278" numCol="1" anchor="t" anchorCtr="0" compatLnSpc="1">
            <a:prstTxWarp prst="textNoShape">
              <a:avLst/>
            </a:prstTxWarp>
          </a:bodyPr>
          <a:lstStyle>
            <a:lvl1pPr eaLnBrk="0" hangingPunct="0">
              <a:defRPr>
                <a:latin typeface="Helvetica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3776960" y="7700014"/>
            <a:ext cx="731520" cy="438150"/>
          </a:xfrm>
          <a:prstGeom prst="rect">
            <a:avLst/>
          </a:prstGeom>
        </p:spPr>
        <p:txBody>
          <a:bodyPr lIns="130555" tIns="65278" rIns="130555" bIns="65278"/>
          <a:lstStyle>
            <a:lvl1pPr eaLnBrk="0" hangingPunct="0">
              <a:defRPr>
                <a:latin typeface="Helvetica" pitchFamily="-65" charset="0"/>
                <a:ea typeface="+mn-ea"/>
                <a:cs typeface="+mn-cs"/>
              </a:defRPr>
            </a:lvl1pPr>
          </a:lstStyle>
          <a:p>
            <a:pPr>
              <a:defRPr/>
            </a:pPr>
            <a:fld id="{B9129B78-766F-8046-B16D-6E2259124BDD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10363200" y="7700014"/>
            <a:ext cx="3413760" cy="438150"/>
          </a:xfrm>
          <a:prstGeom prst="rect">
            <a:avLst/>
          </a:prstGeom>
        </p:spPr>
        <p:txBody>
          <a:bodyPr lIns="130555" tIns="65278" rIns="130555" bIns="65278"/>
          <a:lstStyle>
            <a:lvl1pPr eaLnBrk="0" hangingPunct="0">
              <a:defRPr>
                <a:latin typeface="Helvetica" pitchFamily="-65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463040" y="7700014"/>
            <a:ext cx="8900160" cy="438150"/>
          </a:xfrm>
          <a:prstGeom prst="rect">
            <a:avLst/>
          </a:prstGeom>
        </p:spPr>
        <p:txBody>
          <a:bodyPr vert="horz" wrap="square" lIns="130555" tIns="65278" rIns="130555" bIns="65278" numCol="1" anchor="t" anchorCtr="0" compatLnSpc="1">
            <a:prstTxWarp prst="textNoShape">
              <a:avLst/>
            </a:prstTxWarp>
          </a:bodyPr>
          <a:lstStyle>
            <a:lvl1pPr eaLnBrk="0" hangingPunct="0">
              <a:defRPr>
                <a:latin typeface="Helvetica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
          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3776960" y="7700014"/>
            <a:ext cx="731520" cy="438150"/>
          </a:xfrm>
          <a:prstGeom prst="rect">
            <a:avLst/>
          </a:prstGeom>
        </p:spPr>
        <p:txBody>
          <a:bodyPr lIns="130555" tIns="65278" rIns="130555" bIns="65278"/>
          <a:lstStyle>
            <a:lvl1pPr eaLnBrk="0" hangingPunct="0">
              <a:defRPr>
                <a:latin typeface="Helvetica" pitchFamily="-65" charset="0"/>
                <a:ea typeface="+mn-ea"/>
                <a:cs typeface="+mn-cs"/>
              </a:defRPr>
            </a:lvl1pPr>
          </a:lstStyle>
          <a:p>
            <a:pPr>
              <a:defRPr/>
            </a:pPr>
            <a:fld id="{F826EF02-E0BA-4B45-B9BC-203A90F67368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327675"/>
            <a:ext cx="13167360" cy="1394461"/>
          </a:xfrm>
        </p:spPr>
        <p:txBody>
          <a:bodyPr anchor="ctr"/>
          <a:lstStyle>
            <a:lvl1pPr algn="l">
              <a:buNone/>
              <a:defRPr sz="51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1097280" y="1722120"/>
            <a:ext cx="4023360" cy="5486400"/>
          </a:xfrm>
        </p:spPr>
        <p:txBody>
          <a:bodyPr/>
          <a:lstStyle>
            <a:lvl1pPr marL="78338" indent="0">
              <a:buNone/>
              <a:defRPr sz="2600"/>
            </a:lvl1pPr>
            <a:lvl2pPr>
              <a:buNone/>
              <a:defRPr sz="1900"/>
            </a:lvl2pPr>
            <a:lvl3pPr>
              <a:buNone/>
              <a:defRPr sz="1400"/>
            </a:lvl3pPr>
            <a:lvl4pPr>
              <a:buNone/>
              <a:defRPr sz="1300"/>
            </a:lvl4pPr>
            <a:lvl5pPr>
              <a:buNone/>
              <a:defRPr sz="13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5486400" y="1722120"/>
            <a:ext cx="8778240" cy="5486400"/>
          </a:xfrm>
        </p:spPr>
        <p:txBody>
          <a:bodyPr/>
          <a:lstStyle>
            <a:lvl1pPr>
              <a:defRPr sz="4600"/>
            </a:lvl1pPr>
            <a:lvl2pPr>
              <a:defRPr sz="4000"/>
            </a:lvl2pPr>
            <a:lvl3pPr>
              <a:defRPr sz="3400"/>
            </a:lvl3pPr>
            <a:lvl4pPr>
              <a:defRPr sz="2900"/>
            </a:lvl4pPr>
            <a:lvl5pPr>
              <a:defRPr sz="29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363200" y="7700014"/>
            <a:ext cx="3413760" cy="438150"/>
          </a:xfrm>
          <a:prstGeom prst="rect">
            <a:avLst/>
          </a:prstGeom>
        </p:spPr>
        <p:txBody>
          <a:bodyPr lIns="130555" tIns="65278" rIns="130555" bIns="65278"/>
          <a:lstStyle>
            <a:lvl1pPr eaLnBrk="0" hangingPunct="0">
              <a:defRPr>
                <a:latin typeface="Helvetica" pitchFamily="-65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63040" y="7700014"/>
            <a:ext cx="8900160" cy="438150"/>
          </a:xfrm>
          <a:prstGeom prst="rect">
            <a:avLst/>
          </a:prstGeom>
        </p:spPr>
        <p:txBody>
          <a:bodyPr vert="horz" wrap="square" lIns="130555" tIns="65278" rIns="130555" bIns="65278" numCol="1" anchor="t" anchorCtr="0" compatLnSpc="1">
            <a:prstTxWarp prst="textNoShape">
              <a:avLst/>
            </a:prstTxWarp>
          </a:bodyPr>
          <a:lstStyle>
            <a:lvl1pPr eaLnBrk="0" hangingPunct="0">
              <a:defRPr>
                <a:latin typeface="Helvetica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776960" y="7700014"/>
            <a:ext cx="731520" cy="438150"/>
          </a:xfrm>
          <a:prstGeom prst="rect">
            <a:avLst/>
          </a:prstGeom>
        </p:spPr>
        <p:txBody>
          <a:bodyPr lIns="130555" tIns="65278" rIns="130555" bIns="65278"/>
          <a:lstStyle>
            <a:lvl1pPr eaLnBrk="0" hangingPunct="0">
              <a:defRPr>
                <a:latin typeface="Helvetica" pitchFamily="-65" charset="0"/>
                <a:ea typeface="+mn-ea"/>
                <a:cs typeface="+mn-cs"/>
              </a:defRPr>
            </a:lvl1pPr>
          </a:lstStyle>
          <a:p>
            <a:pPr>
              <a:defRPr/>
            </a:pPr>
            <a:fld id="{B8AF6942-B8F4-354B-A96C-556E4724AB47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589280" y="0"/>
            <a:ext cx="14043661" cy="2253616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555" tIns="65278" rIns="130555" bIns="65278" anchor="ctr"/>
          <a:lstStyle/>
          <a:p>
            <a:pPr algn="ctr">
              <a:defRPr/>
            </a:pPr>
            <a:endParaRPr lang="en-US"/>
          </a:p>
        </p:txBody>
      </p:sp>
      <p:grpSp>
        <p:nvGrpSpPr>
          <p:cNvPr id="7" name="Group 20"/>
          <p:cNvGrpSpPr>
            <a:grpSpLocks/>
          </p:cNvGrpSpPr>
          <p:nvPr/>
        </p:nvGrpSpPr>
        <p:grpSpPr bwMode="auto">
          <a:xfrm rot="5400000">
            <a:off x="13650914" y="1437341"/>
            <a:ext cx="158114" cy="205739"/>
            <a:chOff x="6668087" y="1297746"/>
            <a:chExt cx="161840" cy="156602"/>
          </a:xfrm>
        </p:grpSpPr>
        <p:cxnSp>
          <p:nvCxnSpPr>
            <p:cNvPr id="8" name="Straight Connector 7"/>
            <p:cNvCxnSpPr/>
            <p:nvPr/>
          </p:nvCxnSpPr>
          <p:spPr>
            <a:xfrm rot="16200000">
              <a:off x="6657743" y="1302241"/>
              <a:ext cx="88935" cy="79946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rot="16200000" flipV="1">
              <a:off x="6679349" y="1397315"/>
              <a:ext cx="125669" cy="0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rot="5400000" flipH="1">
              <a:off x="6738664" y="1301266"/>
              <a:ext cx="88935" cy="81895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25"/>
          <p:cNvGrpSpPr>
            <a:grpSpLocks/>
          </p:cNvGrpSpPr>
          <p:nvPr/>
        </p:nvGrpSpPr>
        <p:grpSpPr bwMode="auto">
          <a:xfrm rot="5400000">
            <a:off x="13894754" y="1620221"/>
            <a:ext cx="158114" cy="205739"/>
            <a:chOff x="6668087" y="1297746"/>
            <a:chExt cx="161840" cy="156602"/>
          </a:xfrm>
        </p:grpSpPr>
        <p:cxnSp>
          <p:nvCxnSpPr>
            <p:cNvPr id="12" name="Straight Connector 11"/>
            <p:cNvCxnSpPr/>
            <p:nvPr/>
          </p:nvCxnSpPr>
          <p:spPr>
            <a:xfrm rot="16200000">
              <a:off x="6657743" y="1302241"/>
              <a:ext cx="88935" cy="79946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rot="16200000" flipV="1">
              <a:off x="6679349" y="1397315"/>
              <a:ext cx="125669" cy="0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rot="5400000" flipH="1">
              <a:off x="6738664" y="1301266"/>
              <a:ext cx="88935" cy="81895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29"/>
          <p:cNvGrpSpPr>
            <a:grpSpLocks/>
          </p:cNvGrpSpPr>
          <p:nvPr/>
        </p:nvGrpSpPr>
        <p:grpSpPr bwMode="auto">
          <a:xfrm rot="5400000">
            <a:off x="13338500" y="1744036"/>
            <a:ext cx="158117" cy="205741"/>
            <a:chOff x="6668087" y="1297746"/>
            <a:chExt cx="161840" cy="156602"/>
          </a:xfrm>
        </p:grpSpPr>
        <p:cxnSp>
          <p:nvCxnSpPr>
            <p:cNvPr id="16" name="Straight Connector 15"/>
            <p:cNvCxnSpPr/>
            <p:nvPr/>
          </p:nvCxnSpPr>
          <p:spPr>
            <a:xfrm rot="16200000">
              <a:off x="6657742" y="1302240"/>
              <a:ext cx="88934" cy="79944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rot="16200000" flipV="1">
              <a:off x="6679348" y="1397313"/>
              <a:ext cx="125667" cy="0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rot="5400000" flipH="1">
              <a:off x="6738662" y="1301265"/>
              <a:ext cx="88934" cy="81895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 bwMode="grayWhite">
          <a:xfrm>
            <a:off x="1463040" y="529520"/>
            <a:ext cx="10972800" cy="842099"/>
          </a:xfrm>
        </p:spPr>
        <p:txBody>
          <a:bodyPr anchor="b"/>
          <a:lstStyle>
            <a:lvl1pPr algn="l">
              <a:buNone/>
              <a:defRPr sz="30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88851" y="2272552"/>
            <a:ext cx="14045184" cy="5952173"/>
          </a:xfrm>
          <a:solidFill>
            <a:schemeClr val="bg2"/>
          </a:solidFill>
        </p:spPr>
        <p:txBody>
          <a:bodyPr>
            <a:normAutofit/>
          </a:bodyPr>
          <a:lstStyle>
            <a:lvl1pPr marL="0" indent="0">
              <a:buNone/>
              <a:defRPr sz="4600"/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White">
          <a:xfrm>
            <a:off x="1463040" y="1380173"/>
            <a:ext cx="10972800" cy="822960"/>
          </a:xfrm>
        </p:spPr>
        <p:txBody>
          <a:bodyPr/>
          <a:lstStyle>
            <a:lvl1pPr marL="39167" indent="0">
              <a:spcBef>
                <a:spcPts val="0"/>
              </a:spcBef>
              <a:buNone/>
              <a:defRPr sz="2100">
                <a:solidFill>
                  <a:srgbClr val="FFFFFF"/>
                </a:solidFill>
              </a:defRPr>
            </a:lvl1pPr>
            <a:lvl2pPr>
              <a:defRPr sz="19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Date Placeholder 4"/>
          <p:cNvSpPr>
            <a:spLocks noGrp="1"/>
          </p:cNvSpPr>
          <p:nvPr>
            <p:ph type="dt" sz="half" idx="10"/>
          </p:nvPr>
        </p:nvSpPr>
        <p:spPr>
          <a:xfrm>
            <a:off x="10363200" y="66676"/>
            <a:ext cx="3413760" cy="438150"/>
          </a:xfrm>
          <a:prstGeom prst="rect">
            <a:avLst/>
          </a:prstGeom>
        </p:spPr>
        <p:txBody>
          <a:bodyPr lIns="130555" tIns="65278" rIns="130555" bIns="65278"/>
          <a:lstStyle>
            <a:lvl1pPr eaLnBrk="0" hangingPunct="0">
              <a:defRPr dirty="0">
                <a:latin typeface="Helvetica" pitchFamily="-65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dirty="0"/>
          </a:p>
        </p:txBody>
      </p:sp>
      <p:sp>
        <p:nvSpPr>
          <p:cNvPr id="20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63040" y="66676"/>
            <a:ext cx="8900160" cy="438150"/>
          </a:xfrm>
          <a:prstGeom prst="rect">
            <a:avLst/>
          </a:prstGeom>
        </p:spPr>
        <p:txBody>
          <a:bodyPr vert="horz" wrap="square" lIns="130555" tIns="65278" rIns="130555" bIns="65278" numCol="1" anchor="t" anchorCtr="0" compatLnSpc="1">
            <a:prstTxWarp prst="textNoShape">
              <a:avLst/>
            </a:prstTxWarp>
          </a:bodyPr>
          <a:lstStyle>
            <a:lvl1pPr eaLnBrk="0" hangingPunct="0">
              <a:defRPr>
                <a:latin typeface="Helvetica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
              </a:t>
            </a:r>
          </a:p>
        </p:txBody>
      </p:sp>
      <p:sp>
        <p:nvSpPr>
          <p:cNvPr id="21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776960" y="66676"/>
            <a:ext cx="731520" cy="438150"/>
          </a:xfrm>
          <a:prstGeom prst="rect">
            <a:avLst/>
          </a:prstGeom>
        </p:spPr>
        <p:txBody>
          <a:bodyPr lIns="130555" tIns="65278" rIns="130555" bIns="65278"/>
          <a:lstStyle>
            <a:lvl1pPr eaLnBrk="0" hangingPunct="0">
              <a:defRPr>
                <a:latin typeface="Helvetica" pitchFamily="-65" charset="0"/>
                <a:ea typeface="+mn-ea"/>
                <a:cs typeface="+mn-cs"/>
              </a:defRPr>
            </a:lvl1pPr>
          </a:lstStyle>
          <a:p>
            <a:pPr>
              <a:defRPr/>
            </a:pPr>
            <a:fld id="{8D3BF5FA-FF66-834A-BD9A-8378E92300C5}" type="slidenum">
              <a:rPr/>
              <a:pPr>
                <a:defRPr/>
              </a:pPr>
              <a:t>‹#›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2.png"/><Relationship Id="rId15" Type="http://schemas.openxmlformats.org/officeDocument/2006/relationships/image" Target="../media/image3.png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883927" y="255056"/>
            <a:ext cx="13060680" cy="914400"/>
          </a:xfrm>
          <a:prstGeom prst="rect">
            <a:avLst/>
          </a:prstGeom>
        </p:spPr>
        <p:txBody>
          <a:bodyPr vert="horz" lIns="130555" tIns="65278" rIns="130555" bIns="65278" anchor="t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cxnSp>
        <p:nvCxnSpPr>
          <p:cNvPr id="13" name="Straight Connector 12"/>
          <p:cNvCxnSpPr/>
          <p:nvPr userDrawn="1"/>
        </p:nvCxnSpPr>
        <p:spPr>
          <a:xfrm flipV="1">
            <a:off x="883401" y="1188720"/>
            <a:ext cx="13015486" cy="928"/>
          </a:xfrm>
          <a:prstGeom prst="line">
            <a:avLst/>
          </a:prstGeom>
          <a:ln>
            <a:solidFill>
              <a:schemeClr val="tx2"/>
            </a:solidFill>
          </a:ln>
          <a:effectLst>
            <a:glow rad="101600">
              <a:schemeClr val="tx2">
                <a:alpha val="75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33" name="Picture 9"/>
          <p:cNvPicPr>
            <a:picLocks noChangeAspect="1"/>
          </p:cNvPicPr>
          <p:nvPr userDrawn="1"/>
        </p:nvPicPr>
        <p:blipFill>
          <a:blip r:embed="rId14"/>
          <a:srcRect/>
          <a:stretch>
            <a:fillRect/>
          </a:stretch>
        </p:blipFill>
        <p:spPr bwMode="auto">
          <a:xfrm>
            <a:off x="121233" y="217174"/>
            <a:ext cx="716987" cy="8496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7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3657600" y="1188739"/>
            <a:ext cx="10241280" cy="64389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30555" tIns="65278" rIns="130555" bIns="6527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Rectangle 10"/>
          <p:cNvSpPr>
            <a:spLocks noChangeArrowheads="1"/>
          </p:cNvSpPr>
          <p:nvPr userDrawn="1"/>
        </p:nvSpPr>
        <p:spPr bwMode="auto">
          <a:xfrm>
            <a:off x="3657600" y="7894720"/>
            <a:ext cx="10972800" cy="3656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90667" tIns="36268" rIns="90667" bIns="36268">
            <a:prstTxWarp prst="textNoShape">
              <a:avLst/>
            </a:prstTxWarp>
            <a:spAutoFit/>
          </a:bodyPr>
          <a:lstStyle/>
          <a:p>
            <a:pPr algn="ctr" eaLnBrk="0" hangingPunct="0">
              <a:defRPr/>
            </a:pPr>
            <a:r>
              <a:rPr lang="en-US" sz="1900" b="1" dirty="0">
                <a:solidFill>
                  <a:schemeClr val="tx1"/>
                </a:solidFill>
                <a:latin typeface="18 VAG Rounded Black   09390"/>
                <a:ea typeface="+mn-ea"/>
                <a:cs typeface="+mn-cs"/>
              </a:rPr>
              <a:t>UC Berkeley “The Beauty and Joy of Computing”</a:t>
            </a:r>
            <a:r>
              <a:rPr lang="en-US" sz="1900" b="1" dirty="0">
                <a:solidFill>
                  <a:srgbClr val="FFFF00"/>
                </a:solidFill>
                <a:latin typeface="18 VAG Rounded Black   09390"/>
                <a:ea typeface="+mn-ea"/>
                <a:cs typeface="+mn-cs"/>
              </a:rPr>
              <a:t>: </a:t>
            </a:r>
            <a:r>
              <a:rPr lang="en-US" sz="1900" b="1" kern="1200" dirty="0">
                <a:solidFill>
                  <a:srgbClr val="FFFF00"/>
                </a:solidFill>
                <a:latin typeface="18 VAG Rounded Black   09390"/>
                <a:ea typeface="ＭＳ Ｐゴシック" pitchFamily="-1" charset="-128"/>
                <a:cs typeface="ＭＳ Ｐゴシック" pitchFamily="-1" charset="-128"/>
              </a:rPr>
              <a:t>Higher-Order Functions</a:t>
            </a:r>
            <a:r>
              <a:rPr lang="en-US" sz="1900" b="1" kern="1200" baseline="0" dirty="0">
                <a:solidFill>
                  <a:srgbClr val="FFFF00"/>
                </a:solidFill>
                <a:latin typeface="18 VAG Rounded Black   09390"/>
                <a:ea typeface="ＭＳ Ｐゴシック" pitchFamily="-1" charset="-128"/>
                <a:cs typeface="ＭＳ Ｐゴシック" pitchFamily="-1" charset="-128"/>
              </a:rPr>
              <a:t> </a:t>
            </a:r>
            <a:r>
              <a:rPr lang="en-US" sz="1900" b="1" dirty="0">
                <a:solidFill>
                  <a:schemeClr val="tx1"/>
                </a:solidFill>
                <a:latin typeface="18 VAG Rounded Black   09390"/>
                <a:ea typeface="+mn-ea"/>
                <a:cs typeface="+mn-cs"/>
              </a:rPr>
              <a:t>(</a:t>
            </a:r>
            <a:fld id="{F6F39CF2-87E7-FF4A-9C8E-A745CB692DE9}" type="slidenum">
              <a:rPr lang="en-US" sz="1900" b="1">
                <a:solidFill>
                  <a:schemeClr val="tx1"/>
                </a:solidFill>
                <a:latin typeface="18 VAG Rounded Black   09390"/>
                <a:ea typeface="+mn-ea"/>
                <a:cs typeface="+mn-cs"/>
              </a:rPr>
              <a:pPr algn="ctr" eaLnBrk="0" hangingPunct="0">
                <a:defRPr/>
              </a:pPr>
              <a:t>‹#›</a:t>
            </a:fld>
            <a:r>
              <a:rPr lang="en-US" sz="1900" b="1" dirty="0">
                <a:solidFill>
                  <a:schemeClr val="tx1"/>
                </a:solidFill>
                <a:latin typeface="18 VAG Rounded Black   09390"/>
                <a:ea typeface="+mn-ea"/>
                <a:cs typeface="+mn-cs"/>
              </a:rPr>
              <a:t>)          </a:t>
            </a:r>
          </a:p>
        </p:txBody>
      </p:sp>
      <p:pic>
        <p:nvPicPr>
          <p:cNvPr id="11" name="Picture 25" descr="Seal"/>
          <p:cNvPicPr>
            <a:picLocks noChangeAspect="1" noChangeArrowheads="1"/>
          </p:cNvPicPr>
          <p:nvPr userDrawn="1"/>
        </p:nvPicPr>
        <p:blipFill>
          <a:blip r:embed="rId15"/>
          <a:srcRect/>
          <a:stretch>
            <a:fillRect/>
          </a:stretch>
        </p:blipFill>
        <p:spPr bwMode="auto">
          <a:xfrm>
            <a:off x="3733800" y="7391400"/>
            <a:ext cx="731520" cy="731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8"/>
          <p:cNvPicPr>
            <a:picLocks noChangeAspect="1"/>
          </p:cNvPicPr>
          <p:nvPr userDrawn="1"/>
        </p:nvPicPr>
        <p:blipFill>
          <a:blip r:embed="rId16"/>
          <a:srcRect/>
          <a:stretch>
            <a:fillRect/>
          </a:stretch>
        </p:blipFill>
        <p:spPr bwMode="auto">
          <a:xfrm>
            <a:off x="13198377" y="7757162"/>
            <a:ext cx="1432043" cy="472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Rectangle 11"/>
          <p:cNvSpPr>
            <a:spLocks noChangeArrowheads="1"/>
          </p:cNvSpPr>
          <p:nvPr userDrawn="1"/>
        </p:nvSpPr>
        <p:spPr bwMode="auto">
          <a:xfrm>
            <a:off x="13876561" y="7498088"/>
            <a:ext cx="753851" cy="28868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90667" tIns="36268" rIns="90667" bIns="36268">
            <a:prstTxWarp prst="textNoShape">
              <a:avLst/>
            </a:prstTxWarp>
            <a:spAutoFit/>
          </a:bodyPr>
          <a:lstStyle/>
          <a:p>
            <a:pPr algn="r" eaLnBrk="0" hangingPunct="0">
              <a:defRPr/>
            </a:pPr>
            <a:r>
              <a:rPr lang="en-US" sz="1400" b="1" dirty="0">
                <a:solidFill>
                  <a:schemeClr val="tx1"/>
                </a:solidFill>
                <a:latin typeface="18 VAG Rounded Black   09390"/>
                <a:ea typeface="+mn-ea"/>
                <a:cs typeface="+mn-cs"/>
              </a:rPr>
              <a:t>Garcia</a:t>
            </a: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3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74" r:id="rId12"/>
  </p:sldLayoutIdLs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5900" kern="1200" spc="-141">
          <a:solidFill>
            <a:srgbClr val="C1EEFF"/>
          </a:solidFill>
          <a:latin typeface="18 VAG Rounded Bold   07390"/>
          <a:ea typeface="ＭＳ Ｐゴシック" charset="-128"/>
          <a:cs typeface="AppleGaramond Bd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5900">
          <a:solidFill>
            <a:srgbClr val="C1EEFF"/>
          </a:solidFill>
          <a:latin typeface="18 VAG Rounded Bold   07390" charset="0"/>
          <a:ea typeface="ＭＳ Ｐゴシック" charset="-128"/>
          <a:cs typeface="ＭＳ Ｐゴシック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5900">
          <a:solidFill>
            <a:srgbClr val="C1EEFF"/>
          </a:solidFill>
          <a:latin typeface="18 VAG Rounded Bold   07390" charset="0"/>
          <a:ea typeface="ＭＳ Ｐゴシック" charset="-128"/>
          <a:cs typeface="ＭＳ Ｐゴシック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5900">
          <a:solidFill>
            <a:srgbClr val="C1EEFF"/>
          </a:solidFill>
          <a:latin typeface="18 VAG Rounded Bold   07390" charset="0"/>
          <a:ea typeface="ＭＳ Ｐゴシック" charset="-128"/>
          <a:cs typeface="ＭＳ Ｐゴシック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5900">
          <a:solidFill>
            <a:srgbClr val="C1EEFF"/>
          </a:solidFill>
          <a:latin typeface="18 VAG Rounded Bold   07390" charset="0"/>
          <a:ea typeface="ＭＳ Ｐゴシック" charset="-128"/>
          <a:cs typeface="ＭＳ Ｐゴシック" charset="-128"/>
        </a:defRPr>
      </a:lvl5pPr>
      <a:lvl6pPr marL="652783" algn="l" rtl="0" fontAlgn="base">
        <a:spcBef>
          <a:spcPct val="0"/>
        </a:spcBef>
        <a:spcAft>
          <a:spcPct val="0"/>
        </a:spcAft>
        <a:defRPr sz="5900" b="1">
          <a:solidFill>
            <a:srgbClr val="C1EEFF"/>
          </a:solidFill>
          <a:latin typeface="Corbel" charset="0"/>
          <a:ea typeface="ＭＳ Ｐゴシック" charset="-128"/>
          <a:cs typeface="ＭＳ Ｐゴシック" charset="-128"/>
        </a:defRPr>
      </a:lvl6pPr>
      <a:lvl7pPr marL="1305570" algn="l" rtl="0" fontAlgn="base">
        <a:spcBef>
          <a:spcPct val="0"/>
        </a:spcBef>
        <a:spcAft>
          <a:spcPct val="0"/>
        </a:spcAft>
        <a:defRPr sz="5900" b="1">
          <a:solidFill>
            <a:srgbClr val="C1EEFF"/>
          </a:solidFill>
          <a:latin typeface="Corbel" charset="0"/>
          <a:ea typeface="ＭＳ Ｐゴシック" charset="-128"/>
          <a:cs typeface="ＭＳ Ｐゴシック" charset="-128"/>
        </a:defRPr>
      </a:lvl7pPr>
      <a:lvl8pPr marL="1958356" algn="l" rtl="0" fontAlgn="base">
        <a:spcBef>
          <a:spcPct val="0"/>
        </a:spcBef>
        <a:spcAft>
          <a:spcPct val="0"/>
        </a:spcAft>
        <a:defRPr sz="5900" b="1">
          <a:solidFill>
            <a:srgbClr val="C1EEFF"/>
          </a:solidFill>
          <a:latin typeface="Corbel" charset="0"/>
          <a:ea typeface="ＭＳ Ｐゴシック" charset="-128"/>
          <a:cs typeface="ＭＳ Ｐゴシック" charset="-128"/>
        </a:defRPr>
      </a:lvl8pPr>
      <a:lvl9pPr marL="2611141" algn="l" rtl="0" fontAlgn="base">
        <a:spcBef>
          <a:spcPct val="0"/>
        </a:spcBef>
        <a:spcAft>
          <a:spcPct val="0"/>
        </a:spcAft>
        <a:defRPr sz="5900" b="1">
          <a:solidFill>
            <a:srgbClr val="C1EEFF"/>
          </a:solidFill>
          <a:latin typeface="Corbel" charset="0"/>
          <a:ea typeface="ＭＳ Ｐゴシック" charset="-128"/>
          <a:cs typeface="ＭＳ Ｐゴシック" charset="-128"/>
        </a:defRPr>
      </a:lvl9pPr>
    </p:titleStyle>
    <p:bodyStyle>
      <a:lvl1pPr marL="587046" indent="-489591" algn="l" rtl="0" eaLnBrk="0" fontAlgn="base" hangingPunct="0">
        <a:spcBef>
          <a:spcPts val="1000"/>
        </a:spcBef>
        <a:spcAft>
          <a:spcPct val="0"/>
        </a:spcAft>
        <a:buClr>
          <a:schemeClr val="tx2"/>
        </a:buClr>
        <a:buSzPct val="95000"/>
        <a:buFont typeface="Wingdings" pitchFamily="-1" charset="2"/>
        <a:buChar char=""/>
        <a:defRPr sz="4300" kern="1200">
          <a:solidFill>
            <a:schemeClr val="tx1"/>
          </a:solidFill>
          <a:latin typeface="18 VAG Rounded Light   02390"/>
          <a:ea typeface="ＭＳ Ｐゴシック" charset="-128"/>
          <a:cs typeface="18 VAG Rounded Light   02390"/>
        </a:defRPr>
      </a:lvl1pPr>
      <a:lvl2pPr marL="1056241" indent="-407994" algn="l" rtl="0" eaLnBrk="0" fontAlgn="base" hangingPunct="0">
        <a:spcBef>
          <a:spcPct val="20000"/>
        </a:spcBef>
        <a:spcAft>
          <a:spcPct val="0"/>
        </a:spcAft>
        <a:buSzPct val="90000"/>
        <a:buFont typeface="Wingdings" pitchFamily="-1" charset="2"/>
        <a:buChar char=""/>
        <a:defRPr sz="3700" kern="1200">
          <a:solidFill>
            <a:srgbClr val="FFE39D"/>
          </a:solidFill>
          <a:latin typeface="18 VAG Rounded Light   02390"/>
          <a:ea typeface="ＭＳ Ｐゴシック" charset="-128"/>
          <a:cs typeface="18 VAG Rounded Light   02390"/>
        </a:defRPr>
      </a:lvl2pPr>
      <a:lvl3pPr marL="1421175" indent="-326389" algn="l" rtl="0" eaLnBrk="0" fontAlgn="base" hangingPunct="0">
        <a:spcBef>
          <a:spcPct val="20000"/>
        </a:spcBef>
        <a:spcAft>
          <a:spcPct val="0"/>
        </a:spcAft>
        <a:buFont typeface="Wingdings 2" pitchFamily="-1" charset="2"/>
        <a:buChar char=""/>
        <a:defRPr sz="3400" kern="1200">
          <a:solidFill>
            <a:srgbClr val="A7D6FF"/>
          </a:solidFill>
          <a:latin typeface="18 VAG Rounded Light   02390"/>
          <a:ea typeface="ＭＳ Ｐゴシック" charset="-128"/>
          <a:cs typeface="+mn-cs"/>
        </a:defRPr>
      </a:lvl3pPr>
      <a:lvl4pPr marL="1799689" indent="-326389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 3" pitchFamily="-1" charset="2"/>
        <a:buChar char=""/>
        <a:defRPr sz="3000" kern="1200">
          <a:solidFill>
            <a:srgbClr val="F273AF"/>
          </a:solidFill>
          <a:latin typeface="18 VAG Rounded Light   02390"/>
          <a:ea typeface="ＭＳ Ｐゴシック" charset="-128"/>
          <a:cs typeface="+mn-cs"/>
        </a:defRPr>
      </a:lvl4pPr>
      <a:lvl5pPr marL="2114749" indent="-299191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Wingdings 2" pitchFamily="-1" charset="2"/>
        <a:buChar char=""/>
        <a:defRPr sz="2900" kern="1200">
          <a:solidFill>
            <a:schemeClr val="tx1"/>
          </a:solidFill>
          <a:latin typeface="18 VAG Rounded Light   02390"/>
          <a:ea typeface="ＭＳ Ｐゴシック" charset="-128"/>
          <a:cs typeface="+mn-cs"/>
        </a:defRPr>
      </a:lvl5pPr>
      <a:lvl6pPr marL="2441406" indent="-300281" algn="l" rtl="0" eaLnBrk="1" latinLnBrk="0" hangingPunct="1">
        <a:spcBef>
          <a:spcPct val="20000"/>
        </a:spcBef>
        <a:buClr>
          <a:schemeClr val="accent3"/>
        </a:buClr>
        <a:buFont typeface="Wingdings 2"/>
        <a:buChar char="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6pPr>
      <a:lvl7pPr marL="2715581" indent="-261117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2989746" indent="-261117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3263920" indent="-261117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652783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130557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958356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2611141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326392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3916704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4569486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5222275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7.png"/><Relationship Id="rId3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8" Type="http://schemas.openxmlformats.org/officeDocument/2006/relationships/image" Target="../media/image17.png"/><Relationship Id="rId9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20.jpeg"/><Relationship Id="rId5" Type="http://schemas.openxmlformats.org/officeDocument/2006/relationships/image" Target="../media/image21.jpeg"/><Relationship Id="rId6" Type="http://schemas.openxmlformats.org/officeDocument/2006/relationships/image" Target="../media/image22.jpe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4" Type="http://schemas.openxmlformats.org/officeDocument/2006/relationships/image" Target="../media/image25.tiff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3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4"/>
          <p:cNvSpPr>
            <a:spLocks noChangeArrowheads="1"/>
          </p:cNvSpPr>
          <p:nvPr/>
        </p:nvSpPr>
        <p:spPr bwMode="auto">
          <a:xfrm>
            <a:off x="5012291" y="375023"/>
            <a:ext cx="8290560" cy="389218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 lIns="90667" tIns="36268" rIns="90667" bIns="36268" anchor="ctr">
            <a:prstTxWarp prst="textNoShape">
              <a:avLst/>
            </a:prstTxWarp>
            <a:spAutoFit/>
          </a:bodyPr>
          <a:lstStyle/>
          <a:p>
            <a:pPr algn="ctr" eaLnBrk="0" hangingPunct="0">
              <a:lnSpc>
                <a:spcPct val="77000"/>
              </a:lnSpc>
            </a:pPr>
            <a:r>
              <a:rPr lang="en-US" sz="5100" b="1">
                <a:solidFill>
                  <a:schemeClr val="tx2"/>
                </a:solidFill>
                <a:latin typeface="18 VAG Rounded Bold   07390" charset="0"/>
              </a:rPr>
              <a:t>The Beauty and Joy of Computing</a:t>
            </a:r>
            <a:r>
              <a:rPr lang="en-US" sz="4600" b="1">
                <a:solidFill>
                  <a:schemeClr val="tx2"/>
                </a:solidFill>
                <a:latin typeface="18 VAG Rounded Bold   07390" charset="0"/>
              </a:rPr>
              <a:t/>
            </a:r>
            <a:br>
              <a:rPr lang="en-US" sz="4600" b="1">
                <a:solidFill>
                  <a:schemeClr val="tx2"/>
                </a:solidFill>
                <a:latin typeface="18 VAG Rounded Bold   07390" charset="0"/>
              </a:rPr>
            </a:br>
            <a:r>
              <a:rPr lang="en-US" sz="4600" b="1">
                <a:latin typeface="18 VAG Rounded Bold   07390" charset="0"/>
              </a:rPr>
              <a:t/>
            </a:r>
            <a:br>
              <a:rPr lang="en-US" sz="4600" b="1">
                <a:latin typeface="18 VAG Rounded Bold   07390" charset="0"/>
              </a:rPr>
            </a:br>
            <a:r>
              <a:rPr lang="en-US" sz="4000" b="1">
                <a:solidFill>
                  <a:schemeClr val="tx1"/>
                </a:solidFill>
                <a:latin typeface="18 VAG Rounded Bold   07390" charset="0"/>
              </a:rPr>
              <a:t>Lecture #17</a:t>
            </a:r>
          </a:p>
          <a:p>
            <a:pPr algn="ctr" eaLnBrk="0" hangingPunct="0">
              <a:lnSpc>
                <a:spcPct val="77000"/>
              </a:lnSpc>
            </a:pPr>
            <a:r>
              <a:rPr lang="en-US" sz="4000" b="1">
                <a:solidFill>
                  <a:schemeClr val="tx1"/>
                </a:solidFill>
                <a:latin typeface="18 VAG Rounded Bold   07390" charset="0"/>
              </a:rPr>
              <a:t>Higher Order Functions</a:t>
            </a:r>
            <a:br>
              <a:rPr lang="en-US" sz="4000" b="1">
                <a:solidFill>
                  <a:schemeClr val="tx1"/>
                </a:solidFill>
                <a:latin typeface="18 VAG Rounded Bold   07390" charset="0"/>
              </a:rPr>
            </a:br>
            <a:endParaRPr lang="en-US" sz="4600" b="1">
              <a:solidFill>
                <a:schemeClr val="bg2"/>
              </a:solidFill>
              <a:latin typeface="18 VAG Rounded Bold   07390" charset="0"/>
            </a:endParaRPr>
          </a:p>
          <a:p>
            <a:pPr algn="ctr" eaLnBrk="0" hangingPunct="0">
              <a:lnSpc>
                <a:spcPct val="77000"/>
              </a:lnSpc>
            </a:pPr>
            <a:endParaRPr lang="en-US" sz="4600" b="1">
              <a:solidFill>
                <a:schemeClr val="bg2"/>
              </a:solidFill>
              <a:latin typeface="18 VAG Rounded Bold   07390" charset="0"/>
            </a:endParaRPr>
          </a:p>
        </p:txBody>
      </p:sp>
      <p:sp>
        <p:nvSpPr>
          <p:cNvPr id="48" name="Title 47"/>
          <p:cNvSpPr>
            <a:spLocks noGrp="1"/>
          </p:cNvSpPr>
          <p:nvPr>
            <p:ph type="ctrTitle" idx="4294967295"/>
          </p:nvPr>
        </p:nvSpPr>
        <p:spPr>
          <a:xfrm>
            <a:off x="4267200" y="3505200"/>
            <a:ext cx="10210800" cy="82296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4900" dirty="0" smtClean="0">
                <a:solidFill>
                  <a:srgbClr val="FFFF00"/>
                </a:solidFill>
              </a:rPr>
              <a:t>Putting Watson to use for City Apps</a:t>
            </a:r>
            <a:endParaRPr lang="en-US" sz="4900" dirty="0">
              <a:solidFill>
                <a:srgbClr val="FFFF00"/>
              </a:solidFill>
              <a:ea typeface="+mj-ea"/>
              <a:cs typeface="+mj-cs"/>
            </a:endParaRPr>
          </a:p>
        </p:txBody>
      </p:sp>
      <p:sp>
        <p:nvSpPr>
          <p:cNvPr id="15365" name="Subtitle 48"/>
          <p:cNvSpPr>
            <a:spLocks noGrp="1"/>
          </p:cNvSpPr>
          <p:nvPr>
            <p:ph type="subTitle" idx="1"/>
          </p:nvPr>
        </p:nvSpPr>
        <p:spPr>
          <a:xfrm>
            <a:off x="4267207" y="4264742"/>
            <a:ext cx="5791198" cy="3322320"/>
          </a:xfrm>
        </p:spPr>
        <p:txBody>
          <a:bodyPr wrap="square" anchor="t">
            <a:scene3d>
              <a:camera prst="orthographicFront"/>
              <a:lightRig rig="flat" dir="tl">
                <a:rot lat="0" lon="0" rev="6600000"/>
              </a:lightRig>
            </a:scene3d>
            <a:sp3d>
              <a:bevelT w="38100" h="31750"/>
              <a:contourClr>
                <a:schemeClr val="tx1"/>
              </a:contourClr>
            </a:sp3d>
          </a:bodyPr>
          <a:lstStyle/>
          <a:p>
            <a:pPr algn="l" eaLnBrk="1" hangingPunct="1">
              <a:spcBef>
                <a:spcPct val="0"/>
              </a:spcBef>
              <a:defRPr/>
            </a:pPr>
            <a:r>
              <a:rPr lang="en-US" sz="2700" b="0" dirty="0" smtClean="0">
                <a:solidFill>
                  <a:schemeClr val="tx1"/>
                </a:solidFill>
                <a:effectLst/>
                <a:ea typeface="ＭＳ Ｐゴシック" pitchFamily="-65" charset="-128"/>
                <a:cs typeface="ＭＳ Ｐゴシック" pitchFamily="-65" charset="-128"/>
              </a:rPr>
              <a:t>The City of Surrey in British Columbia, Canada is the first city to use IBM’s Watson technology as the basis for a new app, “My Surrey”. The app has been described as ‘Siri for local government’ because of the ability for users to use natural language to find answers.</a:t>
            </a:r>
            <a:endParaRPr lang="en-US" sz="2700" b="0" dirty="0">
              <a:solidFill>
                <a:schemeClr val="tx1"/>
              </a:solidFill>
              <a:effectLst/>
              <a:ea typeface="ＭＳ Ｐゴシック" pitchFamily="-65" charset="-128"/>
              <a:cs typeface="ＭＳ Ｐゴシック" pitchFamily="-65" charset="-128"/>
            </a:endParaRPr>
          </a:p>
        </p:txBody>
      </p:sp>
      <p:sp>
        <p:nvSpPr>
          <p:cNvPr id="54" name="Oval 53"/>
          <p:cNvSpPr/>
          <p:nvPr/>
        </p:nvSpPr>
        <p:spPr>
          <a:xfrm>
            <a:off x="9933712" y="7020724"/>
            <a:ext cx="4724404" cy="566338"/>
          </a:xfrm>
          <a:prstGeom prst="ellipse">
            <a:avLst/>
          </a:prstGeom>
          <a:solidFill>
            <a:schemeClr val="bg1">
              <a:alpha val="17000"/>
            </a:schemeClr>
          </a:solidFill>
          <a:ln>
            <a:noFill/>
          </a:ln>
          <a:effectLst>
            <a:softEdge rad="1397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555" tIns="65278" rIns="130555" bIns="65278" anchor="ctr"/>
          <a:lstStyle/>
          <a:p>
            <a:pPr algn="ctr" eaLnBrk="0" hangingPunct="0">
              <a:defRPr/>
            </a:pP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22565" y="419119"/>
            <a:ext cx="2218483" cy="2628901"/>
          </a:xfrm>
          <a:prstGeom prst="rect">
            <a:avLst/>
          </a:prstGeom>
        </p:spPr>
      </p:pic>
      <p:pic>
        <p:nvPicPr>
          <p:cNvPr id="15" name="Picture 25" descr="Seal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191000" y="990600"/>
            <a:ext cx="198120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Subtitle 48"/>
          <p:cNvSpPr txBox="1">
            <a:spLocks/>
          </p:cNvSpPr>
          <p:nvPr/>
        </p:nvSpPr>
        <p:spPr bwMode="auto">
          <a:xfrm>
            <a:off x="0" y="7543800"/>
            <a:ext cx="146304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0554" tIns="45706" rIns="91414" bIns="45706">
            <a:prstTxWarp prst="textNoShape">
              <a:avLst/>
            </a:prstTxWarp>
          </a:bodyPr>
          <a:lstStyle/>
          <a:p>
            <a:pPr algn="ctr"/>
            <a:r>
              <a:rPr lang="en-US" sz="3200" b="1" dirty="0">
                <a:latin typeface="Courier"/>
              </a:rPr>
              <a:t>http://</a:t>
            </a:r>
            <a:r>
              <a:rPr lang="en-US" sz="3200" b="1" dirty="0" err="1">
                <a:latin typeface="Courier"/>
              </a:rPr>
              <a:t>www.prweb.com</a:t>
            </a:r>
            <a:r>
              <a:rPr lang="en-US" sz="3200" b="1" dirty="0">
                <a:latin typeface="Courier"/>
              </a:rPr>
              <a:t>/releases/2015/07/prweb12862131.htm</a:t>
            </a:r>
            <a:endParaRPr lang="en-US" sz="3200" b="1" dirty="0" smtClean="0">
              <a:latin typeface="Courier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4189" y="4470872"/>
            <a:ext cx="3869947" cy="259079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Acronym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Acronym Algorithm</a:t>
            </a:r>
          </a:p>
        </p:txBody>
      </p:sp>
      <p:pic>
        <p:nvPicPr>
          <p:cNvPr id="47" name="Picture 46" descr="acrony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0" y="1524000"/>
            <a:ext cx="2967639" cy="3855091"/>
          </a:xfrm>
          <a:prstGeom prst="rect">
            <a:avLst/>
          </a:prstGeom>
        </p:spPr>
      </p:pic>
      <p:sp>
        <p:nvSpPr>
          <p:cNvPr id="50" name="Rectangle 49"/>
          <p:cNvSpPr/>
          <p:nvPr/>
        </p:nvSpPr>
        <p:spPr>
          <a:xfrm>
            <a:off x="6934200" y="1295400"/>
            <a:ext cx="7010400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800" dirty="0" smtClean="0">
                <a:solidFill>
                  <a:schemeClr val="tx1"/>
                </a:solidFill>
                <a:latin typeface="18 VAG Rounded Thin   55390"/>
              </a:rPr>
              <a:t>(the Beauty and Joy of Computing)</a:t>
            </a:r>
          </a:p>
        </p:txBody>
      </p:sp>
      <p:grpSp>
        <p:nvGrpSpPr>
          <p:cNvPr id="52" name="Group 16"/>
          <p:cNvGrpSpPr/>
          <p:nvPr/>
        </p:nvGrpSpPr>
        <p:grpSpPr>
          <a:xfrm>
            <a:off x="8603376" y="2057400"/>
            <a:ext cx="3665134" cy="1143000"/>
            <a:chOff x="221060" y="0"/>
            <a:chExt cx="3665135" cy="1039091"/>
          </a:xfrm>
        </p:grpSpPr>
        <p:sp>
          <p:nvSpPr>
            <p:cNvPr id="54" name="Down Arrow 53"/>
            <p:cNvSpPr/>
            <p:nvPr/>
          </p:nvSpPr>
          <p:spPr>
            <a:xfrm>
              <a:off x="228600" y="0"/>
              <a:ext cx="3657591" cy="1039091"/>
            </a:xfrm>
            <a:prstGeom prst="downArrow">
              <a:avLst>
                <a:gd name="adj1" fmla="val 76849"/>
                <a:gd name="adj2" fmla="val 40857"/>
              </a:avLst>
            </a:prstGeom>
            <a:ln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221060" y="0"/>
              <a:ext cx="3665135" cy="791419"/>
            </a:xfrm>
            <a:prstGeom prst="rect">
              <a:avLst/>
            </a:prstGeom>
            <a:noFill/>
          </p:spPr>
          <p:txBody>
            <a:bodyPr wrap="square" lIns="130622" tIns="65311" rIns="130622" bIns="65311">
              <a:spAutoFit/>
            </a:bodyPr>
            <a:lstStyle/>
            <a:p>
              <a:pPr algn="ctr">
                <a:defRPr/>
              </a:pPr>
              <a:r>
                <a:rPr lang="en-US" sz="2400" b="1" dirty="0">
                  <a:solidFill>
                    <a:schemeClr val="bg1"/>
                  </a:solidFill>
                  <a:latin typeface="Courier"/>
                  <a:cs typeface="Courier"/>
                </a:rPr>
                <a:t>keep</a:t>
              </a:r>
              <a:r>
                <a:rPr lang="en-US" sz="2400" b="1" dirty="0">
                  <a:solidFill>
                    <a:schemeClr val="bg1"/>
                  </a:solidFill>
                  <a:latin typeface="18 VAG Rounded Bold   07390"/>
                </a:rPr>
                <a:t> only </a:t>
              </a:r>
              <a:br>
                <a:rPr lang="en-US" sz="2400" b="1" dirty="0">
                  <a:solidFill>
                    <a:schemeClr val="bg1"/>
                  </a:solidFill>
                  <a:latin typeface="18 VAG Rounded Bold   07390"/>
                </a:rPr>
              </a:br>
              <a:r>
                <a:rPr lang="en-US" sz="2400" b="1" dirty="0">
                  <a:solidFill>
                    <a:schemeClr val="bg1"/>
                  </a:solidFill>
                  <a:latin typeface="18 VAG Rounded Bold   07390"/>
                </a:rPr>
                <a:t>uppercase words</a:t>
              </a:r>
            </a:p>
          </p:txBody>
        </p:sp>
      </p:grpSp>
      <p:sp>
        <p:nvSpPr>
          <p:cNvPr id="58" name="Rectangle 57"/>
          <p:cNvSpPr/>
          <p:nvPr/>
        </p:nvSpPr>
        <p:spPr>
          <a:xfrm>
            <a:off x="6934200" y="3200400"/>
            <a:ext cx="7010400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800" dirty="0" smtClean="0">
                <a:solidFill>
                  <a:schemeClr val="tx1"/>
                </a:solidFill>
                <a:latin typeface="18 VAG Rounded Thin   55390"/>
              </a:rPr>
              <a:t>(Beauty Joy Computing)</a:t>
            </a:r>
          </a:p>
        </p:txBody>
      </p:sp>
      <p:grpSp>
        <p:nvGrpSpPr>
          <p:cNvPr id="60" name="Group 16"/>
          <p:cNvGrpSpPr/>
          <p:nvPr/>
        </p:nvGrpSpPr>
        <p:grpSpPr>
          <a:xfrm>
            <a:off x="8603376" y="3962400"/>
            <a:ext cx="3665134" cy="1143000"/>
            <a:chOff x="221060" y="0"/>
            <a:chExt cx="3665135" cy="1039091"/>
          </a:xfrm>
        </p:grpSpPr>
        <p:sp>
          <p:nvSpPr>
            <p:cNvPr id="61" name="Down Arrow 60"/>
            <p:cNvSpPr/>
            <p:nvPr/>
          </p:nvSpPr>
          <p:spPr>
            <a:xfrm>
              <a:off x="228600" y="0"/>
              <a:ext cx="3657591" cy="1039091"/>
            </a:xfrm>
            <a:prstGeom prst="downArrow">
              <a:avLst>
                <a:gd name="adj1" fmla="val 76849"/>
                <a:gd name="adj2" fmla="val 40857"/>
              </a:avLst>
            </a:prstGeom>
            <a:ln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221060" y="0"/>
              <a:ext cx="3665135" cy="455663"/>
            </a:xfrm>
            <a:prstGeom prst="rect">
              <a:avLst/>
            </a:prstGeom>
            <a:noFill/>
          </p:spPr>
          <p:txBody>
            <a:bodyPr wrap="square" lIns="130622" tIns="65311" rIns="130622" bIns="65311">
              <a:spAutoFit/>
            </a:bodyPr>
            <a:lstStyle/>
            <a:p>
              <a:pPr algn="ctr">
                <a:defRPr/>
              </a:pPr>
              <a:r>
                <a:rPr lang="en-US" sz="2400" b="1" dirty="0">
                  <a:solidFill>
                    <a:schemeClr val="bg1"/>
                  </a:solidFill>
                  <a:latin typeface="Courier"/>
                  <a:cs typeface="Courier"/>
                </a:rPr>
                <a:t>map</a:t>
              </a:r>
              <a:r>
                <a:rPr lang="en-US" sz="2400" b="1" dirty="0">
                  <a:solidFill>
                    <a:schemeClr val="bg1"/>
                  </a:solidFill>
                  <a:latin typeface="18 VAG Rounded Bold   07390"/>
                </a:rPr>
                <a:t> first letter only</a:t>
              </a:r>
            </a:p>
          </p:txBody>
        </p:sp>
      </p:grpSp>
      <p:sp>
        <p:nvSpPr>
          <p:cNvPr id="63" name="Rectangle 62"/>
          <p:cNvSpPr/>
          <p:nvPr/>
        </p:nvSpPr>
        <p:spPr>
          <a:xfrm>
            <a:off x="6934200" y="5105400"/>
            <a:ext cx="7010400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800" dirty="0" smtClean="0">
                <a:solidFill>
                  <a:schemeClr val="tx1"/>
                </a:solidFill>
                <a:latin typeface="18 VAG Rounded Thin   55390"/>
              </a:rPr>
              <a:t>(B J C)</a:t>
            </a:r>
          </a:p>
        </p:txBody>
      </p:sp>
      <p:grpSp>
        <p:nvGrpSpPr>
          <p:cNvPr id="64" name="Group 16"/>
          <p:cNvGrpSpPr/>
          <p:nvPr/>
        </p:nvGrpSpPr>
        <p:grpSpPr>
          <a:xfrm>
            <a:off x="8603376" y="5867400"/>
            <a:ext cx="3665134" cy="1143000"/>
            <a:chOff x="221060" y="0"/>
            <a:chExt cx="3665135" cy="1039091"/>
          </a:xfrm>
        </p:grpSpPr>
        <p:sp>
          <p:nvSpPr>
            <p:cNvPr id="66" name="Down Arrow 65"/>
            <p:cNvSpPr/>
            <p:nvPr/>
          </p:nvSpPr>
          <p:spPr>
            <a:xfrm>
              <a:off x="228600" y="0"/>
              <a:ext cx="3657591" cy="1039091"/>
            </a:xfrm>
            <a:prstGeom prst="downArrow">
              <a:avLst>
                <a:gd name="adj1" fmla="val 76849"/>
                <a:gd name="adj2" fmla="val 40857"/>
              </a:avLst>
            </a:prstGeom>
            <a:ln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221060" y="0"/>
              <a:ext cx="3665135" cy="791419"/>
            </a:xfrm>
            <a:prstGeom prst="rect">
              <a:avLst/>
            </a:prstGeom>
            <a:noFill/>
          </p:spPr>
          <p:txBody>
            <a:bodyPr wrap="square" lIns="130622" tIns="65311" rIns="130622" bIns="65311">
              <a:spAutoFit/>
            </a:bodyPr>
            <a:lstStyle/>
            <a:p>
              <a:pPr algn="ctr">
                <a:defRPr/>
              </a:pPr>
              <a:r>
                <a:rPr lang="en-US" sz="2400" b="1" dirty="0">
                  <a:solidFill>
                    <a:schemeClr val="bg1"/>
                  </a:solidFill>
                  <a:latin typeface="Courier"/>
                  <a:cs typeface="Courier"/>
                </a:rPr>
                <a:t>combine</a:t>
              </a:r>
              <a:r>
                <a:rPr lang="en-US" sz="2400" b="1" dirty="0">
                  <a:solidFill>
                    <a:schemeClr val="bg1"/>
                  </a:solidFill>
                  <a:latin typeface="18 VAG Rounded Bold   07390"/>
                </a:rPr>
                <a:t> into one</a:t>
              </a:r>
              <a:br>
                <a:rPr lang="en-US" sz="2400" b="1" dirty="0">
                  <a:solidFill>
                    <a:schemeClr val="bg1"/>
                  </a:solidFill>
                  <a:latin typeface="18 VAG Rounded Bold   07390"/>
                </a:rPr>
              </a:br>
              <a:r>
                <a:rPr lang="en-US" sz="2400" b="1" dirty="0">
                  <a:solidFill>
                    <a:schemeClr val="bg1"/>
                  </a:solidFill>
                  <a:latin typeface="18 VAG Rounded Bold   07390"/>
                </a:rPr>
                <a:t>word (</a:t>
              </a:r>
              <a:r>
                <a:rPr lang="en-US" sz="2400" b="1" dirty="0">
                  <a:solidFill>
                    <a:schemeClr val="bg1"/>
                  </a:solidFill>
                  <a:latin typeface="Courier"/>
                  <a:cs typeface="Courier"/>
                </a:rPr>
                <a:t>join</a:t>
              </a:r>
              <a:r>
                <a:rPr lang="en-US" sz="2400" b="1" dirty="0">
                  <a:solidFill>
                    <a:schemeClr val="bg1"/>
                  </a:solidFill>
                  <a:latin typeface="18 VAG Rounded Bold   07390"/>
                </a:rPr>
                <a:t>)</a:t>
              </a:r>
            </a:p>
          </p:txBody>
        </p:sp>
      </p:grpSp>
      <p:sp>
        <p:nvSpPr>
          <p:cNvPr id="71" name="Rectangle 70"/>
          <p:cNvSpPr/>
          <p:nvPr/>
        </p:nvSpPr>
        <p:spPr>
          <a:xfrm>
            <a:off x="6934200" y="7010400"/>
            <a:ext cx="7010400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800" dirty="0" smtClean="0">
                <a:solidFill>
                  <a:schemeClr val="tx1"/>
                </a:solidFill>
                <a:latin typeface="18 VAG Rounded Thin   55390"/>
              </a:rPr>
              <a:t>BJC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Acronym (uses </a:t>
            </a:r>
            <a:r>
              <a:rPr lang="en-US">
                <a:latin typeface="Courier"/>
                <a:cs typeface="Courier"/>
              </a:rPr>
              <a:t>map</a:t>
            </a:r>
            <a:r>
              <a:rPr lang="en-US"/>
              <a:t>, </a:t>
            </a:r>
            <a:r>
              <a:rPr lang="en-US">
                <a:latin typeface="Courier"/>
                <a:cs typeface="Courier"/>
              </a:rPr>
              <a:t>keep</a:t>
            </a:r>
            <a:r>
              <a:rPr lang="en-US"/>
              <a:t>, </a:t>
            </a:r>
            <a:r>
              <a:rPr lang="en-US">
                <a:latin typeface="Courier"/>
                <a:cs typeface="Courier"/>
              </a:rPr>
              <a:t>combine</a:t>
            </a:r>
            <a:r>
              <a:rPr lang="en-US"/>
              <a:t>)</a:t>
            </a:r>
          </a:p>
        </p:txBody>
      </p:sp>
      <p:sp>
        <p:nvSpPr>
          <p:cNvPr id="42" name="Rectangle 41"/>
          <p:cNvSpPr/>
          <p:nvPr/>
        </p:nvSpPr>
        <p:spPr>
          <a:xfrm>
            <a:off x="13863759" y="6781800"/>
            <a:ext cx="990600" cy="707838"/>
          </a:xfrm>
          <a:prstGeom prst="rect">
            <a:avLst/>
          </a:prstGeom>
        </p:spPr>
        <p:txBody>
          <a:bodyPr wrap="square" lIns="91397" tIns="45696" rIns="91397" bIns="45696">
            <a:spAutoFit/>
          </a:bodyPr>
          <a:lstStyle/>
          <a:p>
            <a:pPr algn="ctr"/>
            <a:r>
              <a:rPr lang="en-US" sz="4000" smtClean="0">
                <a:solidFill>
                  <a:schemeClr val="tx1"/>
                </a:solidFill>
                <a:latin typeface="Wingdings"/>
                <a:ea typeface="Wingdings"/>
                <a:cs typeface="Wingdings"/>
              </a:rPr>
              <a:t></a:t>
            </a:r>
            <a:endParaRPr lang="en-US" sz="4000">
              <a:solidFill>
                <a:schemeClr val="tx1"/>
              </a:solidFill>
            </a:endParaRPr>
          </a:p>
        </p:txBody>
      </p:sp>
      <p:pic>
        <p:nvPicPr>
          <p:cNvPr id="47" name="Picture 46" descr="acrony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0" y="1707509"/>
            <a:ext cx="10248900" cy="3855091"/>
          </a:xfrm>
          <a:prstGeom prst="rect">
            <a:avLst/>
          </a:prstGeom>
        </p:spPr>
      </p:pic>
      <p:pic>
        <p:nvPicPr>
          <p:cNvPr id="48" name="Picture 47" descr="acrony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600" y="6006494"/>
            <a:ext cx="10248900" cy="699106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31520" y="274320"/>
            <a:ext cx="13167360" cy="914400"/>
          </a:xfrm>
        </p:spPr>
        <p:txBody>
          <a:bodyPr/>
          <a:lstStyle/>
          <a:p>
            <a:r>
              <a:rPr lang="en-US" dirty="0" smtClean="0"/>
              <a:t>(Cal) Clicker Question</a:t>
            </a:r>
            <a:endParaRPr lang="en-US" dirty="0"/>
          </a:p>
        </p:txBody>
      </p:sp>
      <p:sp>
        <p:nvSpPr>
          <p:cNvPr id="6" name="Content Placeholder 4"/>
          <p:cNvSpPr>
            <a:spLocks noGrp="1"/>
          </p:cNvSpPr>
          <p:nvPr>
            <p:ph sz="half" idx="1"/>
          </p:nvPr>
        </p:nvSpPr>
        <p:spPr>
          <a:xfrm>
            <a:off x="838200" y="1219200"/>
            <a:ext cx="13034010" cy="4937760"/>
          </a:xfrm>
        </p:spPr>
        <p:txBody>
          <a:bodyPr/>
          <a:lstStyle/>
          <a:p>
            <a:pPr marL="81912" indent="0">
              <a:buNone/>
            </a:pPr>
            <a:r>
              <a:rPr lang="en-US" dirty="0" smtClean="0"/>
              <a:t>What is reported if I swap </a:t>
            </a:r>
            <a:r>
              <a:rPr lang="en-US" b="1" dirty="0" smtClean="0">
                <a:solidFill>
                  <a:srgbClr val="FFFF00"/>
                </a:solidFill>
                <a:latin typeface="Courier"/>
                <a:cs typeface="Courier"/>
              </a:rPr>
              <a:t>keep</a:t>
            </a:r>
            <a:r>
              <a:rPr lang="en-US" b="1" dirty="0" smtClean="0">
                <a:solidFill>
                  <a:srgbClr val="FFFF00"/>
                </a:solidFill>
              </a:rPr>
              <a:t> </a:t>
            </a:r>
            <a:r>
              <a:rPr lang="en-US" dirty="0" smtClean="0"/>
              <a:t>and </a:t>
            </a:r>
            <a:r>
              <a:rPr lang="en-US" b="1" dirty="0" smtClean="0">
                <a:solidFill>
                  <a:srgbClr val="FFFF00"/>
                </a:solidFill>
                <a:latin typeface="Courier"/>
                <a:cs typeface="Courier"/>
              </a:rPr>
              <a:t>map</a:t>
            </a:r>
            <a:r>
              <a:rPr lang="en-US" b="1" dirty="0" smtClean="0">
                <a:solidFill>
                  <a:srgbClr val="FFFF00"/>
                </a:solidFill>
              </a:rPr>
              <a:t> </a:t>
            </a:r>
            <a:r>
              <a:rPr lang="en-US" dirty="0" smtClean="0"/>
              <a:t>in </a:t>
            </a:r>
            <a:r>
              <a:rPr lang="en-US" dirty="0" smtClean="0">
                <a:latin typeface="Courier"/>
                <a:cs typeface="Courier"/>
              </a:rPr>
              <a:t>Acronym</a:t>
            </a:r>
            <a:r>
              <a:rPr lang="en-US" dirty="0" smtClean="0"/>
              <a:t> and call it on </a:t>
            </a:r>
            <a:r>
              <a:rPr lang="en-US" b="1" dirty="0" smtClean="0">
                <a:latin typeface="Courier"/>
                <a:cs typeface="Courier"/>
              </a:rPr>
              <a:t>(the Beauty and Joy of Computing)</a:t>
            </a:r>
          </a:p>
          <a:p>
            <a:pPr marL="81912" indent="0">
              <a:buNone/>
            </a:pPr>
            <a:endParaRPr lang="en-US" dirty="0" smtClean="0"/>
          </a:p>
          <a:p>
            <a:pPr marL="699101" indent="-617189">
              <a:buAutoNum type="alphaLcParenR"/>
            </a:pPr>
            <a:r>
              <a:rPr lang="en-US" dirty="0" smtClean="0"/>
              <a:t>bjc</a:t>
            </a:r>
          </a:p>
          <a:p>
            <a:pPr marL="699101" indent="-617189">
              <a:buAutoNum type="alphaLcParenR"/>
            </a:pPr>
            <a:r>
              <a:rPr lang="en-US" dirty="0" smtClean="0"/>
              <a:t>BJC</a:t>
            </a:r>
          </a:p>
          <a:p>
            <a:pPr marL="699101" indent="-617189">
              <a:buAutoNum type="alphaLcParenR"/>
            </a:pPr>
            <a:r>
              <a:rPr lang="en-US" dirty="0" smtClean="0"/>
              <a:t>CJB</a:t>
            </a:r>
          </a:p>
          <a:p>
            <a:pPr marL="699101" indent="-617189">
              <a:buAutoNum type="alphaLcParenR"/>
            </a:pPr>
            <a:r>
              <a:rPr lang="en-US" dirty="0" smtClean="0"/>
              <a:t>(nothing)</a:t>
            </a:r>
          </a:p>
          <a:p>
            <a:pPr marL="699101" indent="-617189">
              <a:buAutoNum type="alphaLcParenR"/>
            </a:pPr>
            <a:r>
              <a:rPr lang="en-US" dirty="0" smtClean="0"/>
              <a:t>Error</a:t>
            </a:r>
          </a:p>
          <a:p>
            <a:pPr marL="699101" indent="-617189">
              <a:buAutoNum type="alphaLcParenR"/>
            </a:pPr>
            <a:endParaRPr lang="en-US" dirty="0" smtClean="0"/>
          </a:p>
        </p:txBody>
      </p:sp>
      <p:pic>
        <p:nvPicPr>
          <p:cNvPr id="7" name="Picture 10"/>
          <p:cNvPicPr>
            <a:picLocks noChangeAspect="1"/>
          </p:cNvPicPr>
          <p:nvPr/>
        </p:nvPicPr>
        <p:blipFill>
          <a:blip r:embed="rId3"/>
          <a:srcRect l="7298" t="14340" r="10573" b="10814"/>
          <a:stretch>
            <a:fillRect/>
          </a:stretch>
        </p:blipFill>
        <p:spPr bwMode="auto">
          <a:xfrm>
            <a:off x="13487400" y="76200"/>
            <a:ext cx="1086829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" name="Picture 40" descr="acronym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7564" y="3632664"/>
            <a:ext cx="10323236" cy="3225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59894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HOF Tools &amp; Demo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HOF tools, sharks, pregnant fish, mymap</a:t>
            </a:r>
          </a:p>
        </p:txBody>
      </p:sp>
      <p:pic>
        <p:nvPicPr>
          <p:cNvPr id="5" name="Picture 4" descr="HOF help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2917" y="1676400"/>
            <a:ext cx="9853083" cy="3733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Higher Order Functions…</a:t>
            </a:r>
            <a:br>
              <a:rPr lang="en-US"/>
            </a:br>
            <a:r>
              <a:rPr lang="en-US"/>
              <a:t>Why? Basics…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Use Functions? (review)</a:t>
            </a:r>
          </a:p>
        </p:txBody>
      </p:sp>
      <p:pic>
        <p:nvPicPr>
          <p:cNvPr id="7" name="Picture 6" descr="square100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5070" y="3559447"/>
            <a:ext cx="2356330" cy="1903846"/>
          </a:xfrm>
          <a:prstGeom prst="rect">
            <a:avLst/>
          </a:prstGeom>
        </p:spPr>
      </p:pic>
      <p:pic>
        <p:nvPicPr>
          <p:cNvPr id="8" name="Picture 7" descr="square25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9201" y="1424491"/>
            <a:ext cx="2297422" cy="1856250"/>
          </a:xfrm>
          <a:prstGeom prst="rect">
            <a:avLst/>
          </a:prstGeom>
        </p:spPr>
      </p:pic>
      <p:pic>
        <p:nvPicPr>
          <p:cNvPr id="9" name="Picture 8" descr="square396.gi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4215" y="5740249"/>
            <a:ext cx="2347730" cy="1896898"/>
          </a:xfrm>
          <a:prstGeom prst="rect">
            <a:avLst/>
          </a:prstGeom>
        </p:spPr>
      </p:pic>
      <p:grpSp>
        <p:nvGrpSpPr>
          <p:cNvPr id="2" name="Group 19"/>
          <p:cNvGrpSpPr/>
          <p:nvPr/>
        </p:nvGrpSpPr>
        <p:grpSpPr>
          <a:xfrm>
            <a:off x="7086601" y="1447801"/>
            <a:ext cx="6761544" cy="4951413"/>
            <a:chOff x="7086600" y="1447800"/>
            <a:chExt cx="6761544" cy="4951412"/>
          </a:xfrm>
        </p:grpSpPr>
        <p:cxnSp>
          <p:nvCxnSpPr>
            <p:cNvPr id="10" name="Straight Arrow Connector 9"/>
            <p:cNvCxnSpPr/>
            <p:nvPr/>
          </p:nvCxnSpPr>
          <p:spPr>
            <a:xfrm>
              <a:off x="7086600" y="2209800"/>
              <a:ext cx="1981200" cy="1447800"/>
            </a:xfrm>
            <a:prstGeom prst="straightConnector1">
              <a:avLst/>
            </a:prstGeom>
            <a:ln w="76200" cap="rnd" cmpd="sng" algn="ctr">
              <a:solidFill>
                <a:srgbClr val="7FD13B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 flipV="1">
              <a:off x="7239000" y="3968941"/>
              <a:ext cx="1793630" cy="296671"/>
            </a:xfrm>
            <a:prstGeom prst="straightConnector1">
              <a:avLst/>
            </a:prstGeom>
            <a:ln w="76200" cap="rnd" cmpd="sng" algn="ctr">
              <a:solidFill>
                <a:srgbClr val="7FD13B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 rot="5400000" flipH="1" flipV="1">
              <a:off x="7049294" y="4456906"/>
              <a:ext cx="2132012" cy="1752600"/>
            </a:xfrm>
            <a:prstGeom prst="straightConnector1">
              <a:avLst/>
            </a:prstGeom>
            <a:ln w="76200" cap="rnd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3" name="Picture 12" descr="squaregeneric.gif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96400" y="1447800"/>
              <a:ext cx="4551744" cy="3962400"/>
            </a:xfrm>
            <a:prstGeom prst="rect">
              <a:avLst/>
            </a:prstGeom>
          </p:spPr>
        </p:pic>
      </p:grpSp>
      <p:grpSp>
        <p:nvGrpSpPr>
          <p:cNvPr id="21" name="Group 20"/>
          <p:cNvGrpSpPr/>
          <p:nvPr/>
        </p:nvGrpSpPr>
        <p:grpSpPr>
          <a:xfrm>
            <a:off x="9203294" y="5943600"/>
            <a:ext cx="4741305" cy="1421948"/>
            <a:chOff x="9203294" y="5943600"/>
            <a:chExt cx="4741305" cy="1421948"/>
          </a:xfrm>
        </p:grpSpPr>
        <p:pic>
          <p:nvPicPr>
            <p:cNvPr id="19" name="Picture 18" descr="square396.gif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220200" y="6705600"/>
              <a:ext cx="4592143" cy="659948"/>
            </a:xfrm>
            <a:prstGeom prst="rect">
              <a:avLst/>
            </a:prstGeom>
          </p:spPr>
        </p:pic>
        <p:sp>
          <p:nvSpPr>
            <p:cNvPr id="20" name="Rectangle 19"/>
            <p:cNvSpPr/>
            <p:nvPr/>
          </p:nvSpPr>
          <p:spPr>
            <a:xfrm>
              <a:off x="9203294" y="5943600"/>
              <a:ext cx="4741305" cy="6771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3800" dirty="0" smtClean="0">
                  <a:solidFill>
                    <a:schemeClr val="tx1"/>
                  </a:solidFill>
                  <a:latin typeface="18 VAG Rounded Thin   55390"/>
                </a:rPr>
                <a:t>Calling it…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mv="urn:schemas-microsoft-com:mac:vml"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Use Higher-Order Functions?</a:t>
            </a:r>
          </a:p>
        </p:txBody>
      </p:sp>
      <p:pic>
        <p:nvPicPr>
          <p:cNvPr id="7" name="Picture 6" descr="square100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0" y="3392056"/>
            <a:ext cx="2438400" cy="1256144"/>
          </a:xfrm>
          <a:prstGeom prst="rect">
            <a:avLst/>
          </a:prstGeom>
        </p:spPr>
      </p:pic>
      <p:pic>
        <p:nvPicPr>
          <p:cNvPr id="8" name="Picture 7" descr="square25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9183" y="1501472"/>
            <a:ext cx="2377440" cy="1317928"/>
          </a:xfrm>
          <a:prstGeom prst="rect">
            <a:avLst/>
          </a:prstGeom>
        </p:spPr>
      </p:pic>
      <p:pic>
        <p:nvPicPr>
          <p:cNvPr id="9" name="Picture 8" descr="square396.gi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2444" y="5334000"/>
            <a:ext cx="2429501" cy="1269017"/>
          </a:xfrm>
          <a:prstGeom prst="rect">
            <a:avLst/>
          </a:prstGeom>
        </p:spPr>
      </p:pic>
      <p:grpSp>
        <p:nvGrpSpPr>
          <p:cNvPr id="2" name="Group 19"/>
          <p:cNvGrpSpPr/>
          <p:nvPr/>
        </p:nvGrpSpPr>
        <p:grpSpPr>
          <a:xfrm>
            <a:off x="7467600" y="2201228"/>
            <a:ext cx="6380545" cy="3566590"/>
            <a:chOff x="7467599" y="2201227"/>
            <a:chExt cx="6380545" cy="3566589"/>
          </a:xfrm>
        </p:grpSpPr>
        <p:cxnSp>
          <p:nvCxnSpPr>
            <p:cNvPr id="10" name="Straight Arrow Connector 9"/>
            <p:cNvCxnSpPr/>
            <p:nvPr/>
          </p:nvCxnSpPr>
          <p:spPr>
            <a:xfrm>
              <a:off x="7467599" y="2488222"/>
              <a:ext cx="1600201" cy="1169378"/>
            </a:xfrm>
            <a:prstGeom prst="straightConnector1">
              <a:avLst/>
            </a:prstGeom>
            <a:ln w="76200" cap="rnd" cmpd="sng" algn="ctr">
              <a:solidFill>
                <a:srgbClr val="7FD13B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>
              <a:off x="7559848" y="3929885"/>
              <a:ext cx="1472782" cy="39059"/>
            </a:xfrm>
            <a:prstGeom prst="straightConnector1">
              <a:avLst/>
            </a:prstGeom>
            <a:ln w="76200" cap="rnd" cmpd="sng" algn="ctr">
              <a:solidFill>
                <a:srgbClr val="7FD13B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 rot="5400000" flipH="1" flipV="1">
              <a:off x="7517946" y="4294162"/>
              <a:ext cx="1500616" cy="1446692"/>
            </a:xfrm>
            <a:prstGeom prst="straightConnector1">
              <a:avLst/>
            </a:prstGeom>
            <a:ln w="76200" cap="rnd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3" name="Picture 12" descr="squaregeneric.gif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96400" y="2201227"/>
              <a:ext cx="4551744" cy="2455545"/>
            </a:xfrm>
            <a:prstGeom prst="rect">
              <a:avLst/>
            </a:prstGeom>
          </p:spPr>
        </p:pic>
      </p:grpSp>
      <p:pic>
        <p:nvPicPr>
          <p:cNvPr id="24" name="Picture 23" descr="Screen Shot 2015-03-31 at 10.53.56 PM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35082" y="5181600"/>
            <a:ext cx="1434353" cy="1524000"/>
          </a:xfrm>
          <a:prstGeom prst="rect">
            <a:avLst/>
          </a:prstGeom>
        </p:spPr>
      </p:pic>
      <p:pic>
        <p:nvPicPr>
          <p:cNvPr id="25" name="Picture 24" descr="Screen Shot 2015-03-31 at 10.54.05 PM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05200" y="1420906"/>
            <a:ext cx="1362635" cy="1550894"/>
          </a:xfrm>
          <a:prstGeom prst="rect">
            <a:avLst/>
          </a:prstGeom>
        </p:spPr>
      </p:pic>
      <p:pic>
        <p:nvPicPr>
          <p:cNvPr id="26" name="Picture 25" descr="Screen Shot 2015-03-31 at 10.54.14 PM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20142" y="3276600"/>
            <a:ext cx="1398494" cy="1532965"/>
          </a:xfrm>
          <a:prstGeom prst="rect">
            <a:avLst/>
          </a:prstGeom>
        </p:spPr>
      </p:pic>
      <p:grpSp>
        <p:nvGrpSpPr>
          <p:cNvPr id="32" name="Group 31"/>
          <p:cNvGrpSpPr/>
          <p:nvPr/>
        </p:nvGrpSpPr>
        <p:grpSpPr>
          <a:xfrm>
            <a:off x="9203294" y="6019800"/>
            <a:ext cx="4897938" cy="1447800"/>
            <a:chOff x="9203294" y="6019800"/>
            <a:chExt cx="4897938" cy="1447800"/>
          </a:xfrm>
        </p:grpSpPr>
        <p:pic>
          <p:nvPicPr>
            <p:cNvPr id="22" name="Picture 21" descr="square396.gif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296400" y="6705600"/>
              <a:ext cx="4804832" cy="762000"/>
            </a:xfrm>
            <a:prstGeom prst="rect">
              <a:avLst/>
            </a:prstGeom>
          </p:spPr>
        </p:pic>
        <p:sp>
          <p:nvSpPr>
            <p:cNvPr id="23" name="Rectangle 22"/>
            <p:cNvSpPr/>
            <p:nvPr/>
          </p:nvSpPr>
          <p:spPr>
            <a:xfrm>
              <a:off x="9203294" y="6019800"/>
              <a:ext cx="4741305" cy="6771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3800" dirty="0" smtClean="0">
                  <a:solidFill>
                    <a:schemeClr val="tx1"/>
                  </a:solidFill>
                  <a:latin typeface="18 VAG Rounded Thin   55390"/>
                </a:rPr>
                <a:t>Calling it…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mv="urn:schemas-microsoft-com:mac:vml"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6" descr="Screen shot 2011-01-19 at 10.51.39 AM.png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46" r="-146"/>
          <a:stretch/>
        </p:blipFill>
        <p:spPr bwMode="auto">
          <a:xfrm>
            <a:off x="10675143" y="1988319"/>
            <a:ext cx="2659857" cy="18216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HOFs are like Pregnant Fish, Sharks</a:t>
            </a:r>
          </a:p>
        </p:txBody>
      </p:sp>
      <p:pic>
        <p:nvPicPr>
          <p:cNvPr id="4" name="Content Placeholder 3" descr="shark.jpg"/>
          <p:cNvPicPr>
            <a:picLocks noGrp="1" noChangeAspect="1"/>
          </p:cNvPicPr>
          <p:nvPr>
            <p:ph idx="1"/>
          </p:nvPr>
        </p:nvPicPr>
        <p:blipFill>
          <a:blip r:embed="rId4"/>
          <a:srcRect l="886" t="26449" r="732" b="30779"/>
          <a:stretch>
            <a:fillRect/>
          </a:stretch>
        </p:blipFill>
        <p:spPr>
          <a:xfrm>
            <a:off x="10979943" y="2720559"/>
            <a:ext cx="1295400" cy="563160"/>
          </a:xfrm>
        </p:spPr>
      </p:pic>
      <p:sp>
        <p:nvSpPr>
          <p:cNvPr id="6" name="Rectangle 5"/>
          <p:cNvSpPr/>
          <p:nvPr/>
        </p:nvSpPr>
        <p:spPr>
          <a:xfrm>
            <a:off x="4572000" y="7524690"/>
            <a:ext cx="85344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i="1" dirty="0" smtClean="0">
                <a:solidFill>
                  <a:schemeClr val="tx1"/>
                </a:solidFill>
                <a:latin typeface="18 VAG Rounded Thin   55390"/>
              </a:rPr>
              <a:t>Source: Brian Harvey, Wikipedia (Fbattail, Aka, Evdaimon) 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118616" y="1657290"/>
            <a:ext cx="494918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  <a:latin typeface="18 VAG Rounded Thin   55390"/>
              </a:rPr>
              <a:t>Data</a:t>
            </a:r>
            <a:r>
              <a:rPr lang="en-US" sz="2000" dirty="0" smtClean="0">
                <a:solidFill>
                  <a:schemeClr val="tx1"/>
                </a:solidFill>
                <a:latin typeface="18 VAG Rounded Thin   55390"/>
              </a:rPr>
              <a:t> (e.g,. Sentences, Words, Booleans, Lists)</a:t>
            </a:r>
            <a:endParaRPr lang="en-US" sz="3600" dirty="0" smtClean="0">
              <a:solidFill>
                <a:schemeClr val="tx1"/>
              </a:solidFill>
              <a:latin typeface="18 VAG Rounded Thin   5539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5410200" y="1912119"/>
            <a:ext cx="2659857" cy="1821681"/>
            <a:chOff x="4724400" y="1676400"/>
            <a:chExt cx="2659857" cy="1821681"/>
          </a:xfrm>
        </p:grpSpPr>
        <p:pic>
          <p:nvPicPr>
            <p:cNvPr id="16" name="Content Placeholder 6" descr="Screen shot 2011-01-19 at 10.51.39 AM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46" r="-146"/>
            <a:stretch/>
          </p:blipFill>
          <p:spPr bwMode="auto">
            <a:xfrm>
              <a:off x="4724400" y="1676400"/>
              <a:ext cx="2659857" cy="182168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8" name="Content Placeholder 3" descr="shark.jpg"/>
            <p:cNvPicPr>
              <a:picLocks noChangeAspect="1"/>
            </p:cNvPicPr>
            <p:nvPr/>
          </p:nvPicPr>
          <p:blipFill>
            <a:blip r:embed="rId5"/>
            <a:srcRect l="16004" t="11265" r="12726" b="25785"/>
            <a:stretch>
              <a:fillRect/>
            </a:stretch>
          </p:blipFill>
          <p:spPr bwMode="auto">
            <a:xfrm>
              <a:off x="5034281" y="2362201"/>
              <a:ext cx="1224141" cy="685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0" name="Rectangle 19"/>
          <p:cNvSpPr/>
          <p:nvPr/>
        </p:nvSpPr>
        <p:spPr>
          <a:xfrm>
            <a:off x="3966216" y="3638490"/>
            <a:ext cx="525398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  <a:latin typeface="18 VAG Rounded Thin   55390"/>
              </a:rPr>
              <a:t>Data</a:t>
            </a:r>
            <a:r>
              <a:rPr lang="en-US" sz="2000" dirty="0" smtClean="0">
                <a:solidFill>
                  <a:schemeClr val="tx1"/>
                </a:solidFill>
                <a:latin typeface="18 VAG Rounded Thin   55390"/>
              </a:rPr>
              <a:t> (e.g,. Sentences, Words, Booleans, Lists)</a:t>
            </a:r>
            <a:endParaRPr lang="en-US" sz="3600" dirty="0" smtClean="0">
              <a:solidFill>
                <a:schemeClr val="tx1"/>
              </a:solidFill>
              <a:latin typeface="18 VAG Rounded Thin   55390"/>
            </a:endParaRPr>
          </a:p>
        </p:txBody>
      </p:sp>
      <p:pic>
        <p:nvPicPr>
          <p:cNvPr id="23" name="Content Placeholder 6" descr="Screen shot 2011-01-19 at 10.51.39 AM.png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46" r="-146"/>
          <a:stretch/>
        </p:blipFill>
        <p:spPr bwMode="auto">
          <a:xfrm>
            <a:off x="11353800" y="1454919"/>
            <a:ext cx="990950" cy="6786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" name="Content Placeholder 3" descr="shark.jpg"/>
          <p:cNvPicPr>
            <a:picLocks noChangeAspect="1"/>
          </p:cNvPicPr>
          <p:nvPr/>
        </p:nvPicPr>
        <p:blipFill>
          <a:blip r:embed="rId5"/>
          <a:srcRect l="16004" t="11265" r="12726" b="25785"/>
          <a:stretch>
            <a:fillRect/>
          </a:stretch>
        </p:blipFill>
        <p:spPr bwMode="auto">
          <a:xfrm>
            <a:off x="11469249" y="1710419"/>
            <a:ext cx="456063" cy="25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" name="Rectangle 24"/>
          <p:cNvSpPr/>
          <p:nvPr/>
        </p:nvSpPr>
        <p:spPr>
          <a:xfrm>
            <a:off x="9144000" y="3638490"/>
            <a:ext cx="525398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  <a:latin typeface="18 VAG Rounded Thin   55390"/>
              </a:rPr>
              <a:t>Data</a:t>
            </a:r>
            <a:r>
              <a:rPr lang="en-US" sz="2000" dirty="0" smtClean="0">
                <a:solidFill>
                  <a:schemeClr val="tx1"/>
                </a:solidFill>
                <a:latin typeface="18 VAG Rounded Thin   55390"/>
              </a:rPr>
              <a:t> (e.g,. Sentences, Words, Booleans, Lists)</a:t>
            </a:r>
            <a:endParaRPr lang="en-US" sz="3600" dirty="0" smtClean="0">
              <a:solidFill>
                <a:schemeClr val="tx1"/>
              </a:solidFill>
              <a:latin typeface="18 VAG Rounded Thin   5539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4114800" y="2438400"/>
            <a:ext cx="14478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800" b="1" dirty="0" smtClean="0">
                <a:solidFill>
                  <a:srgbClr val="FFFF00"/>
                </a:solidFill>
                <a:latin typeface="18 VAG Rounded Thin   55390"/>
              </a:rPr>
              <a:t>Normal </a:t>
            </a:r>
            <a:br>
              <a:rPr lang="en-US" sz="2800" b="1" dirty="0" smtClean="0">
                <a:solidFill>
                  <a:srgbClr val="FFFF00"/>
                </a:solidFill>
                <a:latin typeface="18 VAG Rounded Thin   55390"/>
              </a:rPr>
            </a:br>
            <a:r>
              <a:rPr lang="en-US" sz="2800" b="1" dirty="0" smtClean="0">
                <a:solidFill>
                  <a:srgbClr val="FFFF00"/>
                </a:solidFill>
                <a:latin typeface="18 VAG Rounded Thin   55390"/>
              </a:rPr>
              <a:t>Fish</a:t>
            </a:r>
            <a:endParaRPr lang="en-US" sz="4400" dirty="0" smtClean="0">
              <a:solidFill>
                <a:srgbClr val="FFFF00"/>
              </a:solidFill>
              <a:latin typeface="18 VAG Rounded Thin   55390"/>
            </a:endParaRPr>
          </a:p>
        </p:txBody>
      </p:sp>
      <p:grpSp>
        <p:nvGrpSpPr>
          <p:cNvPr id="52" name="Group 51"/>
          <p:cNvGrpSpPr/>
          <p:nvPr/>
        </p:nvGrpSpPr>
        <p:grpSpPr>
          <a:xfrm>
            <a:off x="3810000" y="4572000"/>
            <a:ext cx="5410200" cy="2507481"/>
            <a:chOff x="3810000" y="4572000"/>
            <a:chExt cx="5410200" cy="2507481"/>
          </a:xfrm>
        </p:grpSpPr>
        <p:grpSp>
          <p:nvGrpSpPr>
            <p:cNvPr id="8" name="Group 7"/>
            <p:cNvGrpSpPr/>
            <p:nvPr/>
          </p:nvGrpSpPr>
          <p:grpSpPr>
            <a:xfrm>
              <a:off x="5334000" y="4800600"/>
              <a:ext cx="2659857" cy="1821681"/>
              <a:chOff x="4724400" y="1676400"/>
              <a:chExt cx="2659857" cy="1821681"/>
            </a:xfrm>
          </p:grpSpPr>
          <p:pic>
            <p:nvPicPr>
              <p:cNvPr id="5" name="Content Placeholder 6" descr="Screen shot 2011-01-19 at 10.51.39 AM.png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146" r="-146"/>
              <a:stretch/>
            </p:blipFill>
            <p:spPr bwMode="auto">
              <a:xfrm>
                <a:off x="4724400" y="1676400"/>
                <a:ext cx="2659857" cy="182168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7" name="Content Placeholder 3" descr="shark.jpg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 bwMode="auto">
              <a:xfrm>
                <a:off x="5029200" y="2362200"/>
                <a:ext cx="1295400" cy="6904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sp>
          <p:nvSpPr>
            <p:cNvPr id="27" name="Rectangle 26"/>
            <p:cNvSpPr/>
            <p:nvPr/>
          </p:nvSpPr>
          <p:spPr>
            <a:xfrm>
              <a:off x="3966216" y="4572000"/>
              <a:ext cx="5253984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dirty="0" smtClean="0">
                  <a:solidFill>
                    <a:schemeClr val="tx1"/>
                  </a:solidFill>
                  <a:latin typeface="18 VAG Rounded Thin   55390"/>
                </a:rPr>
                <a:t>Data</a:t>
              </a:r>
              <a:r>
                <a:rPr lang="en-US" sz="2000" dirty="0" smtClean="0">
                  <a:solidFill>
                    <a:schemeClr val="tx1"/>
                  </a:solidFill>
                  <a:latin typeface="18 VAG Rounded Thin   55390"/>
                </a:rPr>
                <a:t> (e.g,. Sentences, Words, Booleans, Lists)</a:t>
              </a:r>
              <a:endParaRPr lang="en-US" sz="3600" dirty="0" smtClean="0">
                <a:solidFill>
                  <a:schemeClr val="tx1"/>
                </a:solidFill>
                <a:latin typeface="18 VAG Rounded Thin   55390"/>
              </a:endParaRPr>
            </a:p>
          </p:txBody>
        </p:sp>
        <p:grpSp>
          <p:nvGrpSpPr>
            <p:cNvPr id="32" name="Group 31"/>
            <p:cNvGrpSpPr/>
            <p:nvPr/>
          </p:nvGrpSpPr>
          <p:grpSpPr>
            <a:xfrm>
              <a:off x="6705600" y="6400800"/>
              <a:ext cx="990950" cy="678681"/>
              <a:chOff x="4724400" y="1676400"/>
              <a:chExt cx="2659857" cy="1821681"/>
            </a:xfrm>
          </p:grpSpPr>
          <p:pic>
            <p:nvPicPr>
              <p:cNvPr id="33" name="Content Placeholder 6" descr="Screen shot 2011-01-19 at 10.51.39 AM.png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146" r="-146"/>
              <a:stretch/>
            </p:blipFill>
            <p:spPr bwMode="auto">
              <a:xfrm>
                <a:off x="4724400" y="1676400"/>
                <a:ext cx="2659857" cy="182168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34" name="Content Placeholder 3" descr="shark.jpg"/>
              <p:cNvPicPr>
                <a:picLocks noChangeAspect="1"/>
              </p:cNvPicPr>
              <p:nvPr/>
            </p:nvPicPr>
            <p:blipFill>
              <a:blip r:embed="rId5"/>
              <a:srcRect l="16004" t="11265" r="12726" b="25785"/>
              <a:stretch>
                <a:fillRect/>
              </a:stretch>
            </p:blipFill>
            <p:spPr bwMode="auto">
              <a:xfrm>
                <a:off x="5034281" y="2362201"/>
                <a:ext cx="1224141" cy="6858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sp>
          <p:nvSpPr>
            <p:cNvPr id="35" name="Rectangle 34"/>
            <p:cNvSpPr/>
            <p:nvPr/>
          </p:nvSpPr>
          <p:spPr>
            <a:xfrm>
              <a:off x="5334000" y="6546081"/>
              <a:ext cx="1447800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2000" b="1" dirty="0" smtClean="0">
                  <a:solidFill>
                    <a:schemeClr val="tx1"/>
                  </a:solidFill>
                  <a:latin typeface="18 VAG Rounded Thin   55390"/>
                </a:rPr>
                <a:t>Functions</a:t>
              </a:r>
              <a:endParaRPr lang="en-US" sz="3600" dirty="0" smtClean="0">
                <a:solidFill>
                  <a:schemeClr val="tx1"/>
                </a:solidFill>
                <a:latin typeface="18 VAG Rounded Thin   55390"/>
              </a:endParaRP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3810000" y="5334000"/>
              <a:ext cx="1752600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2800" b="1" dirty="0" smtClean="0">
                  <a:solidFill>
                    <a:srgbClr val="FFFF00"/>
                  </a:solidFill>
                  <a:latin typeface="18 VAG Rounded Thin   55390"/>
                </a:rPr>
                <a:t>Pregnant</a:t>
              </a:r>
              <a:br>
                <a:rPr lang="en-US" sz="2800" b="1" dirty="0" smtClean="0">
                  <a:solidFill>
                    <a:srgbClr val="FFFF00"/>
                  </a:solidFill>
                  <a:latin typeface="18 VAG Rounded Thin   55390"/>
                </a:rPr>
              </a:br>
              <a:r>
                <a:rPr lang="en-US" sz="2800" b="1" dirty="0" smtClean="0">
                  <a:solidFill>
                    <a:srgbClr val="FFFF00"/>
                  </a:solidFill>
                  <a:latin typeface="18 VAG Rounded Thin   55390"/>
                </a:rPr>
                <a:t>Fish</a:t>
              </a:r>
              <a:endParaRPr lang="en-US" sz="4400" dirty="0" smtClean="0">
                <a:solidFill>
                  <a:srgbClr val="FFFF00"/>
                </a:solidFill>
                <a:latin typeface="18 VAG Rounded Thin   55390"/>
              </a:endParaRPr>
            </a:p>
          </p:txBody>
        </p:sp>
      </p:grpSp>
      <p:sp>
        <p:nvSpPr>
          <p:cNvPr id="37" name="Rectangle 36"/>
          <p:cNvSpPr/>
          <p:nvPr/>
        </p:nvSpPr>
        <p:spPr>
          <a:xfrm>
            <a:off x="9220200" y="2753380"/>
            <a:ext cx="17526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800" b="1" dirty="0" smtClean="0">
                <a:solidFill>
                  <a:srgbClr val="FFFF00"/>
                </a:solidFill>
                <a:latin typeface="18 VAG Rounded Thin   55390"/>
              </a:rPr>
              <a:t>Sharks</a:t>
            </a:r>
            <a:endParaRPr lang="en-US" sz="4400" dirty="0" smtClean="0">
              <a:solidFill>
                <a:srgbClr val="FFFF00"/>
              </a:solidFill>
              <a:latin typeface="18 VAG Rounded Thin   55390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10058400" y="1600200"/>
            <a:ext cx="14478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000" b="1" dirty="0" smtClean="0">
                <a:solidFill>
                  <a:schemeClr val="tx1"/>
                </a:solidFill>
                <a:latin typeface="18 VAG Rounded Thin   55390"/>
              </a:rPr>
              <a:t>Functions</a:t>
            </a:r>
            <a:endParaRPr lang="en-US" sz="3600" dirty="0" smtClean="0">
              <a:solidFill>
                <a:schemeClr val="tx1"/>
              </a:solidFill>
              <a:latin typeface="18 VAG Rounded Thin   55390"/>
            </a:endParaRPr>
          </a:p>
        </p:txBody>
      </p:sp>
      <p:grpSp>
        <p:nvGrpSpPr>
          <p:cNvPr id="53" name="Group 52"/>
          <p:cNvGrpSpPr/>
          <p:nvPr/>
        </p:nvGrpSpPr>
        <p:grpSpPr>
          <a:xfrm>
            <a:off x="9220200" y="4492739"/>
            <a:ext cx="4114800" cy="2891542"/>
            <a:chOff x="9220200" y="4492739"/>
            <a:chExt cx="4114800" cy="2891542"/>
          </a:xfrm>
        </p:grpSpPr>
        <p:pic>
          <p:nvPicPr>
            <p:cNvPr id="39" name="Content Placeholder 6" descr="Screen shot 2011-01-19 at 10.51.39 AM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46" r="-146"/>
            <a:stretch/>
          </p:blipFill>
          <p:spPr bwMode="auto">
            <a:xfrm>
              <a:off x="10675143" y="5026139"/>
              <a:ext cx="2659857" cy="182168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0" name="Content Placeholder 3" descr="shark.jpg"/>
            <p:cNvPicPr>
              <a:picLocks noChangeAspect="1"/>
            </p:cNvPicPr>
            <p:nvPr/>
          </p:nvPicPr>
          <p:blipFill>
            <a:blip r:embed="rId4"/>
            <a:srcRect l="886" t="26449" r="732" b="30779"/>
            <a:stretch>
              <a:fillRect/>
            </a:stretch>
          </p:blipFill>
          <p:spPr bwMode="auto">
            <a:xfrm>
              <a:off x="10979943" y="5758379"/>
              <a:ext cx="1295400" cy="5631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41" name="Group 40"/>
            <p:cNvGrpSpPr/>
            <p:nvPr/>
          </p:nvGrpSpPr>
          <p:grpSpPr>
            <a:xfrm>
              <a:off x="11353800" y="4492739"/>
              <a:ext cx="990950" cy="678681"/>
              <a:chOff x="4724400" y="1676400"/>
              <a:chExt cx="2659857" cy="1821681"/>
            </a:xfrm>
          </p:grpSpPr>
          <p:pic>
            <p:nvPicPr>
              <p:cNvPr id="42" name="Content Placeholder 6" descr="Screen shot 2011-01-19 at 10.51.39 AM.png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146" r="-146"/>
              <a:stretch/>
            </p:blipFill>
            <p:spPr bwMode="auto">
              <a:xfrm>
                <a:off x="4724400" y="1676400"/>
                <a:ext cx="2659857" cy="182168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43" name="Content Placeholder 3" descr="shark.jpg"/>
              <p:cNvPicPr>
                <a:picLocks noChangeAspect="1"/>
              </p:cNvPicPr>
              <p:nvPr/>
            </p:nvPicPr>
            <p:blipFill>
              <a:blip r:embed="rId5"/>
              <a:srcRect l="16004" t="11265" r="12726" b="25785"/>
              <a:stretch>
                <a:fillRect/>
              </a:stretch>
            </p:blipFill>
            <p:spPr bwMode="auto">
              <a:xfrm>
                <a:off x="5034281" y="2362201"/>
                <a:ext cx="1224141" cy="6858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sp>
          <p:nvSpPr>
            <p:cNvPr id="45" name="Rectangle 44"/>
            <p:cNvSpPr/>
            <p:nvPr/>
          </p:nvSpPr>
          <p:spPr>
            <a:xfrm>
              <a:off x="9220200" y="5522893"/>
              <a:ext cx="1752600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2800" b="1" dirty="0" smtClean="0">
                  <a:solidFill>
                    <a:srgbClr val="FFFF00"/>
                  </a:solidFill>
                  <a:latin typeface="18 VAG Rounded Thin   55390"/>
                </a:rPr>
                <a:t>Pregnant</a:t>
              </a:r>
            </a:p>
            <a:p>
              <a:pPr algn="r"/>
              <a:r>
                <a:rPr lang="en-US" sz="2800" b="1" dirty="0" smtClean="0">
                  <a:solidFill>
                    <a:srgbClr val="FFFF00"/>
                  </a:solidFill>
                  <a:latin typeface="18 VAG Rounded Thin   55390"/>
                </a:rPr>
                <a:t>Sharks</a:t>
              </a:r>
              <a:endParaRPr lang="en-US" sz="4400" dirty="0" smtClean="0">
                <a:solidFill>
                  <a:srgbClr val="FFFF00"/>
                </a:solidFill>
                <a:latin typeface="18 VAG Rounded Thin   55390"/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10058400" y="4638020"/>
              <a:ext cx="1447800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2000" b="1" dirty="0" smtClean="0">
                  <a:solidFill>
                    <a:schemeClr val="tx1"/>
                  </a:solidFill>
                  <a:latin typeface="18 VAG Rounded Thin   55390"/>
                </a:rPr>
                <a:t>Functions</a:t>
              </a:r>
              <a:endParaRPr lang="en-US" sz="3600" dirty="0" smtClean="0">
                <a:solidFill>
                  <a:schemeClr val="tx1"/>
                </a:solidFill>
                <a:latin typeface="18 VAG Rounded Thin   55390"/>
              </a:endParaRPr>
            </a:p>
          </p:txBody>
        </p:sp>
        <p:grpSp>
          <p:nvGrpSpPr>
            <p:cNvPr id="47" name="Group 46"/>
            <p:cNvGrpSpPr/>
            <p:nvPr/>
          </p:nvGrpSpPr>
          <p:grpSpPr>
            <a:xfrm>
              <a:off x="11353800" y="6705600"/>
              <a:ext cx="990950" cy="678681"/>
              <a:chOff x="4724400" y="1676400"/>
              <a:chExt cx="2659857" cy="1821681"/>
            </a:xfrm>
          </p:grpSpPr>
          <p:pic>
            <p:nvPicPr>
              <p:cNvPr id="48" name="Content Placeholder 6" descr="Screen shot 2011-01-19 at 10.51.39 AM.png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146" r="-146"/>
              <a:stretch/>
            </p:blipFill>
            <p:spPr bwMode="auto">
              <a:xfrm>
                <a:off x="4724400" y="1676400"/>
                <a:ext cx="2659857" cy="182168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49" name="Content Placeholder 3" descr="shark.jpg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 bwMode="auto">
              <a:xfrm>
                <a:off x="5029200" y="2362200"/>
                <a:ext cx="1295400" cy="6904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sp>
          <p:nvSpPr>
            <p:cNvPr id="50" name="Rectangle 49"/>
            <p:cNvSpPr/>
            <p:nvPr/>
          </p:nvSpPr>
          <p:spPr>
            <a:xfrm>
              <a:off x="9982200" y="6844516"/>
              <a:ext cx="1447800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2000" b="1" dirty="0" smtClean="0">
                  <a:solidFill>
                    <a:schemeClr val="tx1"/>
                  </a:solidFill>
                  <a:latin typeface="18 VAG Rounded Thin   55390"/>
                </a:rPr>
                <a:t>Functions</a:t>
              </a:r>
              <a:endParaRPr lang="en-US" sz="3600" dirty="0" smtClean="0">
                <a:solidFill>
                  <a:schemeClr val="tx1"/>
                </a:solidFill>
                <a:latin typeface="18 VAG Rounded Thin   5539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37" grpId="0"/>
      <p:bldP spid="3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HOFs you have seen before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sz="half" idx="4294967295"/>
          </p:nvPr>
        </p:nvSpPr>
        <p:spPr>
          <a:xfrm>
            <a:off x="3124200" y="1188720"/>
            <a:ext cx="8534400" cy="6367037"/>
          </a:xfrm>
          <a:prstGeom prst="rect">
            <a:avLst/>
          </a:prstGeom>
        </p:spPr>
        <p:txBody>
          <a:bodyPr/>
          <a:lstStyle/>
          <a:p>
            <a:pPr eaLnBrk="1" hangingPunct="1">
              <a:buNone/>
            </a:pPr>
            <a:r>
              <a:rPr lang="en-US" sz="3600" dirty="0" smtClean="0">
                <a:latin typeface="18 VAG Rounded Bold   07390" charset="0"/>
              </a:rPr>
              <a:t>	Useful HOFs (you can build your own!)</a:t>
            </a:r>
          </a:p>
          <a:p>
            <a:pPr lvl="1" eaLnBrk="1" hangingPunct="1"/>
            <a:r>
              <a:rPr lang="en-US" sz="3200" dirty="0">
                <a:latin typeface="18 VAG Rounded Bold   07390" charset="0"/>
              </a:rPr>
              <a:t>map </a:t>
            </a:r>
            <a:r>
              <a:rPr lang="en-US" sz="3200" u="sng" dirty="0">
                <a:latin typeface="Courier"/>
                <a:cs typeface="Courier"/>
              </a:rPr>
              <a:t>Reporter</a:t>
            </a:r>
            <a:r>
              <a:rPr lang="en-US" sz="3200" dirty="0">
                <a:latin typeface="18 VAG Rounded Bold   07390" charset="0"/>
              </a:rPr>
              <a:t> over </a:t>
            </a:r>
            <a:r>
              <a:rPr lang="en-US" sz="3200" u="sng" dirty="0">
                <a:latin typeface="Courier"/>
                <a:cs typeface="Courier"/>
              </a:rPr>
              <a:t>List</a:t>
            </a:r>
          </a:p>
          <a:p>
            <a:pPr lvl="2" eaLnBrk="1" hangingPunct="1"/>
            <a:r>
              <a:rPr lang="en-US" sz="2400" dirty="0" smtClean="0">
                <a:latin typeface="18 VAG Rounded Bold   07390" charset="0"/>
              </a:rPr>
              <a:t>Report a </a:t>
            </a:r>
            <a:r>
              <a:rPr lang="en-US" sz="2400" dirty="0">
                <a:latin typeface="18 VAG Rounded Bold   07390" charset="0"/>
              </a:rPr>
              <a:t>new list, </a:t>
            </a:r>
            <a:r>
              <a:rPr lang="en-US" sz="2400" dirty="0" smtClean="0">
                <a:latin typeface="18 VAG Rounded Bold   07390" charset="0"/>
              </a:rPr>
              <a:t>every </a:t>
            </a:r>
            <a:r>
              <a:rPr lang="en-US" sz="2400" dirty="0">
                <a:latin typeface="18 VAG Rounded Bold   07390" charset="0"/>
              </a:rPr>
              <a:t>element </a:t>
            </a:r>
            <a:r>
              <a:rPr lang="en-US" sz="2400" dirty="0">
                <a:latin typeface="Courier"/>
                <a:cs typeface="Courier"/>
              </a:rPr>
              <a:t>E</a:t>
            </a:r>
            <a:r>
              <a:rPr lang="en-US" sz="2400" dirty="0">
                <a:latin typeface="18 VAG Rounded Bold   07390" charset="0"/>
              </a:rPr>
              <a:t> of </a:t>
            </a:r>
            <a:r>
              <a:rPr lang="en-US" sz="2400" dirty="0">
                <a:latin typeface="Courier"/>
                <a:cs typeface="Courier"/>
              </a:rPr>
              <a:t>List</a:t>
            </a:r>
            <a:r>
              <a:rPr lang="en-US" sz="2400" dirty="0">
                <a:latin typeface="18 VAG Rounded Bold   07390" charset="0"/>
              </a:rPr>
              <a:t> </a:t>
            </a:r>
            <a:r>
              <a:rPr lang="en-US" sz="2400" dirty="0" smtClean="0">
                <a:latin typeface="18 VAG Rounded Bold   07390" charset="0"/>
              </a:rPr>
              <a:t>becoming </a:t>
            </a:r>
            <a:r>
              <a:rPr lang="en-US" sz="2400" dirty="0">
                <a:latin typeface="Courier"/>
                <a:cs typeface="Courier"/>
              </a:rPr>
              <a:t>Reporter(E)</a:t>
            </a:r>
            <a:r>
              <a:rPr lang="en-US" sz="2400" dirty="0">
                <a:latin typeface="18 VAG Rounded Bold   07390" charset="0"/>
              </a:rPr>
              <a:t> </a:t>
            </a:r>
          </a:p>
          <a:p>
            <a:pPr lvl="1" eaLnBrk="1" hangingPunct="1"/>
            <a:r>
              <a:rPr lang="en-US" sz="3200" dirty="0">
                <a:latin typeface="18 VAG Rounded Bold   07390" charset="0"/>
              </a:rPr>
              <a:t>keep items s.t. </a:t>
            </a:r>
            <a:r>
              <a:rPr lang="en-US" sz="3200" u="sng" dirty="0">
                <a:latin typeface="Courier"/>
                <a:cs typeface="Courier"/>
              </a:rPr>
              <a:t>Predicate</a:t>
            </a:r>
            <a:r>
              <a:rPr lang="en-US" sz="3200" dirty="0">
                <a:latin typeface="18 VAG Rounded Bold   07390" charset="0"/>
              </a:rPr>
              <a:t> from </a:t>
            </a:r>
            <a:r>
              <a:rPr lang="en-US" sz="3200" u="sng" dirty="0">
                <a:latin typeface="Courier"/>
                <a:cs typeface="Courier"/>
              </a:rPr>
              <a:t>List</a:t>
            </a:r>
          </a:p>
          <a:p>
            <a:pPr lvl="2" eaLnBrk="1" hangingPunct="1"/>
            <a:r>
              <a:rPr lang="en-US" sz="2400" dirty="0" smtClean="0">
                <a:latin typeface="18 VAG Rounded Bold   07390" charset="0"/>
              </a:rPr>
              <a:t>Report a </a:t>
            </a:r>
            <a:r>
              <a:rPr lang="en-US" sz="2400" dirty="0">
                <a:latin typeface="18 VAG Rounded Bold   07390" charset="0"/>
              </a:rPr>
              <a:t>new list, </a:t>
            </a:r>
            <a:r>
              <a:rPr lang="en-US" sz="2400" dirty="0" smtClean="0">
                <a:latin typeface="18 VAG Rounded Bold   07390" charset="0"/>
              </a:rPr>
              <a:t>keeping only elements </a:t>
            </a:r>
            <a:r>
              <a:rPr lang="en-US" sz="2400" dirty="0">
                <a:latin typeface="Courier"/>
                <a:cs typeface="Courier"/>
              </a:rPr>
              <a:t>E</a:t>
            </a:r>
            <a:r>
              <a:rPr lang="en-US" sz="2400" dirty="0">
                <a:latin typeface="18 VAG Rounded Bold   07390" charset="0"/>
              </a:rPr>
              <a:t> </a:t>
            </a:r>
            <a:r>
              <a:rPr lang="en-US" sz="2400" dirty="0" smtClean="0">
                <a:latin typeface="18 VAG Rounded Bold   07390" charset="0"/>
              </a:rPr>
              <a:t>of </a:t>
            </a:r>
            <a:r>
              <a:rPr lang="en-US" sz="2400" dirty="0" smtClean="0">
                <a:latin typeface="Courier"/>
                <a:cs typeface="Courier"/>
              </a:rPr>
              <a:t>List</a:t>
            </a:r>
            <a:r>
              <a:rPr lang="en-US" sz="2400" dirty="0" smtClean="0">
                <a:latin typeface="18 VAG Rounded Bold   07390" charset="0"/>
              </a:rPr>
              <a:t> if </a:t>
            </a:r>
            <a:r>
              <a:rPr lang="en-US" sz="2400" dirty="0" smtClean="0">
                <a:latin typeface="Courier"/>
                <a:cs typeface="Courier"/>
              </a:rPr>
              <a:t>Predicate</a:t>
            </a:r>
            <a:r>
              <a:rPr lang="en-US" sz="2400" dirty="0">
                <a:latin typeface="Courier"/>
                <a:cs typeface="Courier"/>
              </a:rPr>
              <a:t>(E)</a:t>
            </a:r>
          </a:p>
          <a:p>
            <a:pPr lvl="1" eaLnBrk="1" hangingPunct="1"/>
            <a:r>
              <a:rPr lang="en-US" sz="3200" dirty="0">
                <a:latin typeface="18 VAG Rounded Bold   07390" charset="0"/>
              </a:rPr>
              <a:t>combine with </a:t>
            </a:r>
            <a:r>
              <a:rPr lang="en-US" sz="3200" u="sng" dirty="0">
                <a:latin typeface="Courier"/>
                <a:cs typeface="Courier"/>
              </a:rPr>
              <a:t>Reporter</a:t>
            </a:r>
            <a:r>
              <a:rPr lang="en-US" sz="3200" dirty="0">
                <a:latin typeface="18 VAG Rounded Bold   07390" charset="0"/>
              </a:rPr>
              <a:t> over </a:t>
            </a:r>
            <a:r>
              <a:rPr lang="en-US" sz="3200" u="sng" dirty="0">
                <a:latin typeface="Courier"/>
                <a:cs typeface="Courier"/>
              </a:rPr>
              <a:t>List</a:t>
            </a:r>
          </a:p>
          <a:p>
            <a:pPr lvl="2" eaLnBrk="1" hangingPunct="1"/>
            <a:r>
              <a:rPr lang="en-US" sz="2400" dirty="0">
                <a:latin typeface="18 VAG Rounded Bold   07390" charset="0"/>
              </a:rPr>
              <a:t>Combine all the elements of </a:t>
            </a:r>
            <a:r>
              <a:rPr lang="en-US" sz="2400" dirty="0">
                <a:latin typeface="Courier"/>
                <a:cs typeface="Courier"/>
              </a:rPr>
              <a:t>List</a:t>
            </a:r>
            <a:r>
              <a:rPr lang="en-US" sz="2400" dirty="0">
                <a:latin typeface="18 VAG Rounded Bold   07390" charset="0"/>
              </a:rPr>
              <a:t> with </a:t>
            </a:r>
            <a:r>
              <a:rPr lang="en-US" sz="2400" dirty="0">
                <a:latin typeface="Courier"/>
                <a:cs typeface="Courier"/>
              </a:rPr>
              <a:t>Reporter(E</a:t>
            </a:r>
            <a:r>
              <a:rPr lang="en-US" sz="2400" dirty="0" smtClean="0">
                <a:latin typeface="Courier"/>
                <a:cs typeface="Courier"/>
              </a:rPr>
              <a:t>)</a:t>
            </a:r>
          </a:p>
          <a:p>
            <a:pPr lvl="2" eaLnBrk="1" hangingPunct="1"/>
            <a:r>
              <a:rPr lang="en-US" sz="2400" dirty="0" smtClean="0">
                <a:latin typeface="18 VAG Rounded Bold   07390" charset="0"/>
              </a:rPr>
              <a:t>This is also known as “reduce”</a:t>
            </a:r>
            <a:endParaRPr lang="en-US" sz="2400" u="sng" dirty="0">
              <a:latin typeface="Courier"/>
              <a:cs typeface="Courier"/>
            </a:endParaRPr>
          </a:p>
        </p:txBody>
      </p:sp>
      <p:pic>
        <p:nvPicPr>
          <p:cNvPr id="6" name="Picture 5" descr="Screen shot 2011-03-30 at 2.02.20 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1000" y="1981200"/>
            <a:ext cx="2103120" cy="974486"/>
          </a:xfrm>
          <a:prstGeom prst="rect">
            <a:avLst/>
          </a:prstGeom>
        </p:spPr>
      </p:pic>
      <p:pic>
        <p:nvPicPr>
          <p:cNvPr id="7" name="Picture 6" descr="Screen shot 2011-03-30 at 2.02.38 A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11001" y="3352800"/>
            <a:ext cx="2103120" cy="956212"/>
          </a:xfrm>
          <a:prstGeom prst="rect">
            <a:avLst/>
          </a:prstGeom>
        </p:spPr>
      </p:pic>
      <p:pic>
        <p:nvPicPr>
          <p:cNvPr id="8" name="Picture 7" descr="Screen shot 2011-03-30 at 2.02.48 AM.png"/>
          <p:cNvPicPr>
            <a:picLocks noChangeAspect="1"/>
          </p:cNvPicPr>
          <p:nvPr/>
        </p:nvPicPr>
        <p:blipFill>
          <a:blip r:embed="rId4">
            <a:clrChange>
              <a:clrFrom>
                <a:srgbClr val="000400"/>
              </a:clrFrom>
              <a:clrTo>
                <a:srgbClr val="0004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811001" y="4800600"/>
            <a:ext cx="2103120" cy="98835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/>
          <p:cNvSpPr/>
          <p:nvPr/>
        </p:nvSpPr>
        <p:spPr>
          <a:xfrm>
            <a:off x="7924800" y="990600"/>
            <a:ext cx="6172200" cy="381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</a:t>
            </a:r>
            <a:r>
              <a:rPr lang="en-US" b="1">
                <a:latin typeface="Courier"/>
                <a:cs typeface="Courier"/>
              </a:rPr>
              <a:t>combine</a:t>
            </a:r>
            <a:r>
              <a:rPr lang="en-US"/>
              <a:t> works:</a:t>
            </a:r>
          </a:p>
        </p:txBody>
      </p:sp>
      <p:sp>
        <p:nvSpPr>
          <p:cNvPr id="6" name="Manual Operation 5"/>
          <p:cNvSpPr/>
          <p:nvPr/>
        </p:nvSpPr>
        <p:spPr>
          <a:xfrm>
            <a:off x="4013922" y="2243972"/>
            <a:ext cx="9601202" cy="4389120"/>
          </a:xfrm>
          <a:prstGeom prst="flowChartManualOperation">
            <a:avLst/>
          </a:prstGeom>
          <a:solidFill>
            <a:schemeClr val="tx1">
              <a:alpha val="25000"/>
            </a:schemeClr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9728" tIns="54864" rIns="109728" bIns="54864"/>
          <a:lstStyle/>
          <a:p>
            <a:endParaRPr lang="en-US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690397" y="1585750"/>
            <a:ext cx="2926080" cy="640080"/>
          </a:xfrm>
          <a:prstGeom prst="rect">
            <a:avLst/>
          </a:prstGeom>
          <a:solidFill>
            <a:schemeClr val="tx1">
              <a:alpha val="25000"/>
            </a:schemeClr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9728" tIns="54864" rIns="109728" bIns="54864" rtlCol="0" anchor="ctr"/>
          <a:lstStyle/>
          <a:p>
            <a:pPr algn="ctr"/>
            <a:endParaRPr lang="en-US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1988077" y="1585750"/>
            <a:ext cx="1463040" cy="640080"/>
          </a:xfrm>
          <a:prstGeom prst="rect">
            <a:avLst/>
          </a:prstGeom>
          <a:solidFill>
            <a:schemeClr val="tx1">
              <a:alpha val="25000"/>
            </a:schemeClr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9728" tIns="54864" rIns="109728" bIns="54864" rtlCol="0" anchor="ctr"/>
          <a:lstStyle/>
          <a:p>
            <a:pPr algn="ctr"/>
            <a:endParaRPr lang="en-US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9" name="Title 3"/>
          <p:cNvSpPr txBox="1">
            <a:spLocks/>
          </p:cNvSpPr>
          <p:nvPr/>
        </p:nvSpPr>
        <p:spPr>
          <a:xfrm>
            <a:off x="3886200" y="1512452"/>
            <a:ext cx="9875520" cy="914400"/>
          </a:xfrm>
          <a:prstGeom prst="rect">
            <a:avLst/>
          </a:prstGeom>
        </p:spPr>
        <p:txBody>
          <a:bodyPr vert="horz" lIns="109728" tIns="54864" rIns="109728" bIns="54864" anchor="t">
            <a:noAutofit/>
          </a:bodyPr>
          <a:lstStyle/>
          <a:p>
            <a:pPr marL="0" marR="0" lvl="1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300" b="1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18 VAG Rounded Bold   07390" charset="0"/>
                <a:ea typeface="ＭＳ Ｐゴシック" charset="-128"/>
                <a:cs typeface="ＭＳ Ｐゴシック" charset="-128"/>
              </a:rPr>
              <a:t>combine </a:t>
            </a:r>
            <a:r>
              <a:rPr kumimoji="0" lang="en-US" sz="4300" b="1" i="0" u="none" strike="noStrike" kern="0" cap="none" spc="0" normalizeH="0" baseline="0" noProof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18 VAG Rounded Bold   07390" charset="0"/>
                <a:ea typeface="ＭＳ Ｐゴシック" charset="-128"/>
                <a:cs typeface="ＭＳ Ｐゴシック" charset="-128"/>
              </a:rPr>
              <a:t>with  </a:t>
            </a:r>
            <a:r>
              <a:rPr kumimoji="0" lang="en-US" sz="4300" b="1" i="0" u="sng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Courier"/>
                <a:ea typeface="ＭＳ Ｐゴシック" charset="-128"/>
                <a:cs typeface="Courier"/>
              </a:rPr>
              <a:t>Reporter</a:t>
            </a:r>
            <a:r>
              <a:rPr kumimoji="0" lang="en-US" sz="4300" b="1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18 VAG Rounded Bold   07390" charset="0"/>
                <a:ea typeface="ＭＳ Ｐゴシック" charset="-128"/>
                <a:cs typeface="ＭＳ Ｐゴシック" charset="-128"/>
              </a:rPr>
              <a:t> </a:t>
            </a:r>
            <a:r>
              <a:rPr kumimoji="0" lang="en-US" sz="4300" b="1" i="0" u="none" strike="noStrike" kern="0" cap="none" spc="0" normalizeH="0" baseline="0" noProof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18 VAG Rounded Bold   07390" charset="0"/>
                <a:ea typeface="ＭＳ Ｐゴシック" charset="-128"/>
                <a:cs typeface="ＭＳ Ｐゴシック" charset="-128"/>
              </a:rPr>
              <a:t> over  </a:t>
            </a:r>
            <a:r>
              <a:rPr kumimoji="0" lang="en-US" sz="4300" b="1" i="0" u="sng" strike="noStrike" kern="0" cap="none" spc="0" normalizeH="0" baseline="0" noProof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Courier"/>
                <a:ea typeface="ＭＳ Ｐゴシック" charset="-128"/>
                <a:cs typeface="Courier"/>
              </a:rPr>
              <a:t>List</a:t>
            </a:r>
            <a:endParaRPr kumimoji="0" lang="en-US" sz="7200" b="1" i="0" u="none" strike="noStrike" kern="0" cap="none" spc="0" normalizeH="0" baseline="0" noProof="0" dirty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Corbel" charset="0"/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10" name="Picture 9" descr="Screen shot 2011-03-29 at 8.15.41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24" t="9999" r="10416" b="6667"/>
          <a:stretch/>
        </p:blipFill>
        <p:spPr>
          <a:xfrm>
            <a:off x="12213759" y="76200"/>
            <a:ext cx="990983" cy="1371600"/>
          </a:xfrm>
          <a:prstGeom prst="rect">
            <a:avLst/>
          </a:prstGeom>
        </p:spPr>
      </p:pic>
      <p:pic>
        <p:nvPicPr>
          <p:cNvPr id="11" name="Picture 10" descr="FFF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5521" y="506612"/>
            <a:ext cx="2057400" cy="822960"/>
          </a:xfrm>
          <a:prstGeom prst="rect">
            <a:avLst/>
          </a:prstGeom>
        </p:spPr>
      </p:pic>
      <p:pic>
        <p:nvPicPr>
          <p:cNvPr id="12" name="Picture 11" descr="FFFF.gi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0751" y="6755012"/>
            <a:ext cx="4662121" cy="106680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9238002" y="2050862"/>
            <a:ext cx="506600" cy="849463"/>
          </a:xfrm>
          <a:prstGeom prst="rect">
            <a:avLst/>
          </a:prstGeom>
        </p:spPr>
        <p:txBody>
          <a:bodyPr wrap="none" lIns="109728" tIns="54864" rIns="109728" bIns="54864">
            <a:spAutoFit/>
          </a:bodyPr>
          <a:lstStyle/>
          <a:p>
            <a:r>
              <a:rPr lang="en-US" sz="4800" dirty="0" smtClean="0">
                <a:solidFill>
                  <a:schemeClr val="tx1"/>
                </a:solidFill>
                <a:latin typeface="18 VAG Rounded Bold   07390" charset="0"/>
              </a:rPr>
              <a:t>c</a:t>
            </a:r>
            <a:endParaRPr lang="en-US" sz="8600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0400436" y="2070872"/>
            <a:ext cx="574926" cy="849463"/>
          </a:xfrm>
          <a:prstGeom prst="rect">
            <a:avLst/>
          </a:prstGeom>
        </p:spPr>
        <p:txBody>
          <a:bodyPr wrap="none" lIns="109728" tIns="54864" rIns="109728" bIns="54864">
            <a:spAutoFit/>
          </a:bodyPr>
          <a:lstStyle/>
          <a:p>
            <a:r>
              <a:rPr lang="en-US" sz="4800" dirty="0" smtClean="0">
                <a:solidFill>
                  <a:schemeClr val="tx1"/>
                </a:solidFill>
                <a:latin typeface="18 VAG Rounded Bold   07390" charset="0"/>
              </a:rPr>
              <a:t>d</a:t>
            </a:r>
            <a:endParaRPr lang="en-US" sz="8600" dirty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8686800" y="3414231"/>
            <a:ext cx="574926" cy="849463"/>
          </a:xfrm>
          <a:prstGeom prst="rect">
            <a:avLst/>
          </a:prstGeom>
        </p:spPr>
        <p:txBody>
          <a:bodyPr wrap="none" lIns="109728" tIns="54864" rIns="109728" bIns="54864">
            <a:spAutoFit/>
          </a:bodyPr>
          <a:lstStyle/>
          <a:p>
            <a:r>
              <a:rPr lang="en-US" sz="4800" dirty="0" smtClean="0">
                <a:solidFill>
                  <a:schemeClr val="tx1"/>
                </a:solidFill>
                <a:latin typeface="18 VAG Rounded Bold   07390" charset="0"/>
              </a:rPr>
              <a:t>b</a:t>
            </a:r>
            <a:endParaRPr lang="en-US" sz="8600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8035674" y="5006755"/>
            <a:ext cx="574926" cy="849463"/>
          </a:xfrm>
          <a:prstGeom prst="rect">
            <a:avLst/>
          </a:prstGeom>
        </p:spPr>
        <p:txBody>
          <a:bodyPr wrap="none" lIns="109728" tIns="54864" rIns="109728" bIns="54864">
            <a:spAutoFit/>
          </a:bodyPr>
          <a:lstStyle/>
          <a:p>
            <a:r>
              <a:rPr lang="en-US" sz="4800" dirty="0" smtClean="0">
                <a:solidFill>
                  <a:schemeClr val="tx1"/>
                </a:solidFill>
                <a:latin typeface="18 VAG Rounded Bold   07390" charset="0"/>
              </a:rPr>
              <a:t>a</a:t>
            </a:r>
            <a:endParaRPr lang="en-US" sz="8600" dirty="0">
              <a:solidFill>
                <a:schemeClr val="tx1"/>
              </a:solidFill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9063460" y="2792614"/>
            <a:ext cx="2137940" cy="841420"/>
            <a:chOff x="2750781" y="2438401"/>
            <a:chExt cx="1781617" cy="701183"/>
          </a:xfrm>
        </p:grpSpPr>
        <p:grpSp>
          <p:nvGrpSpPr>
            <p:cNvPr id="18" name="Group 29"/>
            <p:cNvGrpSpPr/>
            <p:nvPr/>
          </p:nvGrpSpPr>
          <p:grpSpPr>
            <a:xfrm>
              <a:off x="2750781" y="2438401"/>
              <a:ext cx="1781617" cy="701183"/>
              <a:chOff x="507803" y="1371600"/>
              <a:chExt cx="8131814" cy="4267200"/>
            </a:xfrm>
          </p:grpSpPr>
          <p:sp>
            <p:nvSpPr>
              <p:cNvPr id="20" name="Manual Operation 19"/>
              <p:cNvSpPr/>
              <p:nvPr/>
            </p:nvSpPr>
            <p:spPr>
              <a:xfrm>
                <a:off x="507803" y="1921403"/>
                <a:ext cx="8131814" cy="3717397"/>
              </a:xfrm>
              <a:prstGeom prst="flowChartManualOperation">
                <a:avLst/>
              </a:prstGeom>
              <a:solidFill>
                <a:schemeClr val="tx2">
                  <a:lumMod val="90000"/>
                  <a:alpha val="50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n-US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525231" y="1371600"/>
                <a:ext cx="3809999" cy="542120"/>
              </a:xfrm>
              <a:prstGeom prst="rect">
                <a:avLst/>
              </a:prstGeom>
              <a:solidFill>
                <a:schemeClr val="tx2">
                  <a:lumMod val="90000"/>
                  <a:alpha val="50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4807758" y="1371600"/>
                <a:ext cx="3794673" cy="542120"/>
              </a:xfrm>
              <a:prstGeom prst="rect">
                <a:avLst/>
              </a:prstGeom>
              <a:solidFill>
                <a:schemeClr val="tx2">
                  <a:lumMod val="90000"/>
                  <a:alpha val="50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</p:grpSp>
        <p:pic>
          <p:nvPicPr>
            <p:cNvPr id="19" name="Picture 18" descr="FFF.gif"/>
            <p:cNvPicPr>
              <a:picLocks noChangeAspect="1"/>
            </p:cNvPicPr>
            <p:nvPr/>
          </p:nvPicPr>
          <p:blipFill>
            <a:blip r:embed="rId3">
              <a:alphaModFix amt="50000"/>
            </a:blip>
            <a:stretch>
              <a:fillRect/>
            </a:stretch>
          </p:blipFill>
          <p:spPr>
            <a:xfrm>
              <a:off x="3165814" y="2667000"/>
              <a:ext cx="969064" cy="387626"/>
            </a:xfrm>
            <a:prstGeom prst="rect">
              <a:avLst/>
            </a:prstGeom>
            <a:ln>
              <a:solidFill>
                <a:srgbClr val="000000"/>
              </a:solidFill>
            </a:ln>
          </p:spPr>
        </p:pic>
      </p:grpSp>
      <p:pic>
        <p:nvPicPr>
          <p:cNvPr id="35" name="Picture 34" descr="afb.gi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38552" y="3703500"/>
            <a:ext cx="1200998" cy="480399"/>
          </a:xfrm>
          <a:prstGeom prst="rect">
            <a:avLst/>
          </a:prstGeom>
        </p:spPr>
      </p:pic>
      <p:grpSp>
        <p:nvGrpSpPr>
          <p:cNvPr id="38" name="Group 37"/>
          <p:cNvGrpSpPr/>
          <p:nvPr/>
        </p:nvGrpSpPr>
        <p:grpSpPr>
          <a:xfrm>
            <a:off x="8534400" y="4267200"/>
            <a:ext cx="2137940" cy="841420"/>
            <a:chOff x="2750781" y="2438401"/>
            <a:chExt cx="1781617" cy="701183"/>
          </a:xfrm>
        </p:grpSpPr>
        <p:grpSp>
          <p:nvGrpSpPr>
            <p:cNvPr id="39" name="Group 29"/>
            <p:cNvGrpSpPr/>
            <p:nvPr/>
          </p:nvGrpSpPr>
          <p:grpSpPr>
            <a:xfrm>
              <a:off x="2750781" y="2438401"/>
              <a:ext cx="1781617" cy="701183"/>
              <a:chOff x="507803" y="1371600"/>
              <a:chExt cx="8131814" cy="4267200"/>
            </a:xfrm>
          </p:grpSpPr>
          <p:sp>
            <p:nvSpPr>
              <p:cNvPr id="41" name="Manual Operation 40"/>
              <p:cNvSpPr/>
              <p:nvPr/>
            </p:nvSpPr>
            <p:spPr>
              <a:xfrm>
                <a:off x="507803" y="1921403"/>
                <a:ext cx="8131814" cy="3717397"/>
              </a:xfrm>
              <a:prstGeom prst="flowChartManualOperation">
                <a:avLst/>
              </a:prstGeom>
              <a:solidFill>
                <a:schemeClr val="tx2">
                  <a:lumMod val="90000"/>
                  <a:alpha val="50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n-US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525231" y="1371600"/>
                <a:ext cx="3809999" cy="542120"/>
              </a:xfrm>
              <a:prstGeom prst="rect">
                <a:avLst/>
              </a:prstGeom>
              <a:solidFill>
                <a:schemeClr val="tx2">
                  <a:lumMod val="90000"/>
                  <a:alpha val="50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4807758" y="1371600"/>
                <a:ext cx="3794673" cy="542120"/>
              </a:xfrm>
              <a:prstGeom prst="rect">
                <a:avLst/>
              </a:prstGeom>
              <a:solidFill>
                <a:schemeClr val="tx2">
                  <a:lumMod val="90000"/>
                  <a:alpha val="50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</p:grpSp>
        <p:pic>
          <p:nvPicPr>
            <p:cNvPr id="40" name="Picture 39" descr="FFF.gif"/>
            <p:cNvPicPr>
              <a:picLocks noChangeAspect="1"/>
            </p:cNvPicPr>
            <p:nvPr/>
          </p:nvPicPr>
          <p:blipFill>
            <a:blip r:embed="rId3">
              <a:alphaModFix amt="50000"/>
            </a:blip>
            <a:stretch>
              <a:fillRect/>
            </a:stretch>
          </p:blipFill>
          <p:spPr>
            <a:xfrm>
              <a:off x="3165814" y="2667000"/>
              <a:ext cx="969064" cy="387626"/>
            </a:xfrm>
            <a:prstGeom prst="rect">
              <a:avLst/>
            </a:prstGeom>
            <a:ln>
              <a:solidFill>
                <a:srgbClr val="000000"/>
              </a:solidFill>
            </a:ln>
          </p:spPr>
        </p:pic>
      </p:grpSp>
      <p:pic>
        <p:nvPicPr>
          <p:cNvPr id="44" name="Picture 43" descr="afb.gi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68908" y="5166240"/>
            <a:ext cx="1847002" cy="511120"/>
          </a:xfrm>
          <a:prstGeom prst="rect">
            <a:avLst/>
          </a:prstGeom>
        </p:spPr>
      </p:pic>
      <p:grpSp>
        <p:nvGrpSpPr>
          <p:cNvPr id="45" name="Group 44"/>
          <p:cNvGrpSpPr/>
          <p:nvPr/>
        </p:nvGrpSpPr>
        <p:grpSpPr>
          <a:xfrm>
            <a:off x="7924800" y="5715000"/>
            <a:ext cx="2137940" cy="841420"/>
            <a:chOff x="2750781" y="2438401"/>
            <a:chExt cx="1781617" cy="701183"/>
          </a:xfrm>
        </p:grpSpPr>
        <p:grpSp>
          <p:nvGrpSpPr>
            <p:cNvPr id="46" name="Group 29"/>
            <p:cNvGrpSpPr/>
            <p:nvPr/>
          </p:nvGrpSpPr>
          <p:grpSpPr>
            <a:xfrm>
              <a:off x="2750781" y="2438401"/>
              <a:ext cx="1781617" cy="701183"/>
              <a:chOff x="507803" y="1371600"/>
              <a:chExt cx="8131814" cy="4267200"/>
            </a:xfrm>
          </p:grpSpPr>
          <p:sp>
            <p:nvSpPr>
              <p:cNvPr id="48" name="Manual Operation 47"/>
              <p:cNvSpPr/>
              <p:nvPr/>
            </p:nvSpPr>
            <p:spPr>
              <a:xfrm>
                <a:off x="507803" y="1921403"/>
                <a:ext cx="8131814" cy="3717397"/>
              </a:xfrm>
              <a:prstGeom prst="flowChartManualOperation">
                <a:avLst/>
              </a:prstGeom>
              <a:solidFill>
                <a:schemeClr val="tx2">
                  <a:lumMod val="90000"/>
                  <a:alpha val="50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n-US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525231" y="1371600"/>
                <a:ext cx="3809999" cy="542120"/>
              </a:xfrm>
              <a:prstGeom prst="rect">
                <a:avLst/>
              </a:prstGeom>
              <a:solidFill>
                <a:schemeClr val="tx2">
                  <a:lumMod val="90000"/>
                  <a:alpha val="50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4807758" y="1371600"/>
                <a:ext cx="3794673" cy="542120"/>
              </a:xfrm>
              <a:prstGeom prst="rect">
                <a:avLst/>
              </a:prstGeom>
              <a:solidFill>
                <a:schemeClr val="tx2">
                  <a:lumMod val="90000"/>
                  <a:alpha val="50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</p:grpSp>
        <p:pic>
          <p:nvPicPr>
            <p:cNvPr id="47" name="Picture 46" descr="FFF.gif"/>
            <p:cNvPicPr>
              <a:picLocks noChangeAspect="1"/>
            </p:cNvPicPr>
            <p:nvPr/>
          </p:nvPicPr>
          <p:blipFill>
            <a:blip r:embed="rId3">
              <a:alphaModFix amt="50000"/>
            </a:blip>
            <a:stretch>
              <a:fillRect/>
            </a:stretch>
          </p:blipFill>
          <p:spPr>
            <a:xfrm>
              <a:off x="3165814" y="2667000"/>
              <a:ext cx="969064" cy="387626"/>
            </a:xfrm>
            <a:prstGeom prst="rect">
              <a:avLst/>
            </a:prstGeom>
            <a:ln>
              <a:solidFill>
                <a:srgbClr val="000000"/>
              </a:solidFill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Courier"/>
                <a:cs typeface="Courier"/>
              </a:rPr>
              <a:t>combine</a:t>
            </a:r>
            <a:r>
              <a:rPr lang="en-US">
                <a:cs typeface="18 VAG Rounded Bold   07390"/>
              </a:rPr>
              <a:t> </a:t>
            </a:r>
            <a:r>
              <a:rPr lang="en-US"/>
              <a:t>above the abstraction line</a:t>
            </a:r>
          </a:p>
        </p:txBody>
      </p:sp>
      <p:sp>
        <p:nvSpPr>
          <p:cNvPr id="36" name="Rectangle 35"/>
          <p:cNvSpPr/>
          <p:nvPr/>
        </p:nvSpPr>
        <p:spPr>
          <a:xfrm>
            <a:off x="3733800" y="4572000"/>
            <a:ext cx="10134600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800" dirty="0" smtClean="0">
                <a:solidFill>
                  <a:schemeClr val="tx1"/>
                </a:solidFill>
                <a:latin typeface="18 VAG Rounded Thin   55390"/>
              </a:rPr>
              <a:t>Your </a:t>
            </a:r>
            <a:r>
              <a:rPr lang="en-US" sz="3800" b="1" dirty="0" smtClean="0">
                <a:solidFill>
                  <a:srgbClr val="FFFF00"/>
                </a:solidFill>
                <a:latin typeface="Courier"/>
                <a:cs typeface="Courier"/>
              </a:rPr>
              <a:t>f</a:t>
            </a:r>
            <a:r>
              <a:rPr lang="en-US" sz="3800" dirty="0" smtClean="0">
                <a:solidFill>
                  <a:schemeClr val="tx1"/>
                </a:solidFill>
                <a:latin typeface="18 VAG Rounded Thin   55390"/>
              </a:rPr>
              <a:t> should be </a:t>
            </a:r>
            <a:r>
              <a:rPr lang="en-US" sz="3800" b="1" dirty="0" smtClean="0">
                <a:solidFill>
                  <a:schemeClr val="tx1"/>
                </a:solidFill>
                <a:latin typeface="18 VAG Rounded Thin   55390"/>
              </a:rPr>
              <a:t>associative</a:t>
            </a:r>
            <a:r>
              <a:rPr lang="en-US" sz="3800" dirty="0" smtClean="0">
                <a:solidFill>
                  <a:schemeClr val="tx1"/>
                </a:solidFill>
                <a:latin typeface="18 VAG Rounded Thin   55390"/>
              </a:rPr>
              <a:t>, and work if it’s</a:t>
            </a:r>
          </a:p>
        </p:txBody>
      </p:sp>
      <p:pic>
        <p:nvPicPr>
          <p:cNvPr id="38" name="Picture 37" descr="Screen shot 2011-03-29 at 8.15.41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24" t="9999" r="10416" b="6667"/>
          <a:stretch/>
        </p:blipFill>
        <p:spPr>
          <a:xfrm>
            <a:off x="5334000" y="1752600"/>
            <a:ext cx="1752983" cy="2426269"/>
          </a:xfrm>
          <a:prstGeom prst="rect">
            <a:avLst/>
          </a:prstGeom>
        </p:spPr>
      </p:pic>
      <p:sp>
        <p:nvSpPr>
          <p:cNvPr id="45" name="Rectangle 44"/>
          <p:cNvSpPr/>
          <p:nvPr/>
        </p:nvSpPr>
        <p:spPr>
          <a:xfrm>
            <a:off x="6400800" y="3581400"/>
            <a:ext cx="7010400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800" dirty="0" smtClean="0">
                <a:solidFill>
                  <a:schemeClr val="tx1"/>
                </a:solidFill>
                <a:latin typeface="18 VAG Rounded Thin   55390"/>
              </a:rPr>
              <a:t>a </a:t>
            </a:r>
            <a:r>
              <a:rPr lang="en-US" sz="3800" b="1" dirty="0" smtClean="0">
                <a:solidFill>
                  <a:srgbClr val="FFFF00"/>
                </a:solidFill>
                <a:latin typeface="Courier"/>
                <a:cs typeface="Courier"/>
              </a:rPr>
              <a:t>f</a:t>
            </a:r>
            <a:r>
              <a:rPr lang="en-US" sz="3800" dirty="0" smtClean="0">
                <a:solidFill>
                  <a:schemeClr val="tx1"/>
                </a:solidFill>
                <a:latin typeface="18 VAG Rounded Thin   55390"/>
              </a:rPr>
              <a:t> b </a:t>
            </a:r>
            <a:r>
              <a:rPr lang="en-US" sz="3800" b="1" dirty="0" smtClean="0">
                <a:solidFill>
                  <a:srgbClr val="FFFF00"/>
                </a:solidFill>
                <a:latin typeface="Courier"/>
                <a:cs typeface="Courier"/>
              </a:rPr>
              <a:t>f</a:t>
            </a:r>
            <a:r>
              <a:rPr lang="en-US" sz="3800" dirty="0" smtClean="0">
                <a:solidFill>
                  <a:schemeClr val="tx1"/>
                </a:solidFill>
                <a:latin typeface="18 VAG Rounded Thin   55390"/>
              </a:rPr>
              <a:t> c </a:t>
            </a:r>
            <a:r>
              <a:rPr lang="en-US" sz="3800" b="1" dirty="0" smtClean="0">
                <a:solidFill>
                  <a:srgbClr val="FFFF00"/>
                </a:solidFill>
                <a:latin typeface="Courier"/>
                <a:cs typeface="Courier"/>
              </a:rPr>
              <a:t>f</a:t>
            </a:r>
            <a:r>
              <a:rPr lang="en-US" sz="3800" dirty="0" smtClean="0">
                <a:solidFill>
                  <a:schemeClr val="tx1"/>
                </a:solidFill>
                <a:latin typeface="18 VAG Rounded Thin   55390"/>
              </a:rPr>
              <a:t> d</a:t>
            </a:r>
          </a:p>
        </p:txBody>
      </p:sp>
      <p:grpSp>
        <p:nvGrpSpPr>
          <p:cNvPr id="51" name="Group 16"/>
          <p:cNvGrpSpPr/>
          <p:nvPr/>
        </p:nvGrpSpPr>
        <p:grpSpPr>
          <a:xfrm>
            <a:off x="8108580" y="2438400"/>
            <a:ext cx="3665134" cy="1143000"/>
            <a:chOff x="221060" y="0"/>
            <a:chExt cx="3665135" cy="1039091"/>
          </a:xfrm>
        </p:grpSpPr>
        <p:sp>
          <p:nvSpPr>
            <p:cNvPr id="52" name="Down Arrow 51"/>
            <p:cNvSpPr/>
            <p:nvPr/>
          </p:nvSpPr>
          <p:spPr>
            <a:xfrm>
              <a:off x="228600" y="0"/>
              <a:ext cx="3657591" cy="1039091"/>
            </a:xfrm>
            <a:prstGeom prst="downArrow">
              <a:avLst>
                <a:gd name="adj1" fmla="val 76849"/>
                <a:gd name="adj2" fmla="val 40857"/>
              </a:avLst>
            </a:prstGeom>
            <a:ln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221060" y="0"/>
              <a:ext cx="3665135" cy="455663"/>
            </a:xfrm>
            <a:prstGeom prst="rect">
              <a:avLst/>
            </a:prstGeom>
            <a:noFill/>
          </p:spPr>
          <p:txBody>
            <a:bodyPr wrap="square" lIns="130622" tIns="65311" rIns="130622" bIns="65311">
              <a:spAutoFit/>
            </a:bodyPr>
            <a:lstStyle/>
            <a:p>
              <a:pPr algn="ctr">
                <a:defRPr/>
              </a:pPr>
              <a:r>
                <a:rPr lang="en-US" sz="2400" b="1" dirty="0">
                  <a:solidFill>
                    <a:schemeClr val="bg1"/>
                  </a:solidFill>
                  <a:latin typeface="Courier"/>
                  <a:cs typeface="Courier"/>
                </a:rPr>
                <a:t>combine</a:t>
              </a:r>
              <a:r>
                <a:rPr lang="en-US" sz="2400" b="1" dirty="0">
                  <a:solidFill>
                    <a:schemeClr val="bg1"/>
                  </a:solidFill>
                  <a:latin typeface="18 VAG Rounded Bold   07390"/>
                </a:rPr>
                <a:t> using </a:t>
              </a:r>
              <a:r>
                <a:rPr lang="en-US" sz="2400" b="1" dirty="0">
                  <a:solidFill>
                    <a:schemeClr val="bg1"/>
                  </a:solidFill>
                  <a:latin typeface="Courier"/>
                  <a:cs typeface="Courier"/>
                </a:rPr>
                <a:t>f</a:t>
              </a:r>
            </a:p>
          </p:txBody>
        </p:sp>
      </p:grpSp>
      <p:sp>
        <p:nvSpPr>
          <p:cNvPr id="54" name="Rectangle 53"/>
          <p:cNvSpPr/>
          <p:nvPr/>
        </p:nvSpPr>
        <p:spPr>
          <a:xfrm>
            <a:off x="6400800" y="5181600"/>
            <a:ext cx="7010400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800" dirty="0" smtClean="0">
                <a:solidFill>
                  <a:schemeClr val="tx1"/>
                </a:solidFill>
                <a:latin typeface="18 VAG Rounded Thin   55390"/>
              </a:rPr>
              <a:t>((a </a:t>
            </a:r>
            <a:r>
              <a:rPr lang="en-US" sz="3800" b="1" dirty="0" smtClean="0">
                <a:solidFill>
                  <a:srgbClr val="FFFF00"/>
                </a:solidFill>
                <a:latin typeface="Courier"/>
                <a:cs typeface="Courier"/>
              </a:rPr>
              <a:t>f</a:t>
            </a:r>
            <a:r>
              <a:rPr lang="en-US" sz="3800" dirty="0" smtClean="0">
                <a:solidFill>
                  <a:schemeClr val="tx1"/>
                </a:solidFill>
                <a:latin typeface="18 VAG Rounded Thin   55390"/>
              </a:rPr>
              <a:t> b) </a:t>
            </a:r>
            <a:r>
              <a:rPr lang="en-US" sz="3800" b="1" dirty="0" smtClean="0">
                <a:solidFill>
                  <a:srgbClr val="FFFF00"/>
                </a:solidFill>
                <a:latin typeface="Courier"/>
                <a:cs typeface="Courier"/>
              </a:rPr>
              <a:t>f</a:t>
            </a:r>
            <a:r>
              <a:rPr lang="en-US" sz="3800" dirty="0" smtClean="0">
                <a:solidFill>
                  <a:schemeClr val="tx1"/>
                </a:solidFill>
                <a:latin typeface="18 VAG Rounded Thin   55390"/>
              </a:rPr>
              <a:t> (c </a:t>
            </a:r>
            <a:r>
              <a:rPr lang="en-US" sz="3800" b="1" dirty="0" smtClean="0">
                <a:solidFill>
                  <a:srgbClr val="FFFF00"/>
                </a:solidFill>
                <a:latin typeface="Courier"/>
                <a:cs typeface="Courier"/>
              </a:rPr>
              <a:t>f</a:t>
            </a:r>
            <a:r>
              <a:rPr lang="en-US" sz="3800" dirty="0" smtClean="0">
                <a:solidFill>
                  <a:schemeClr val="tx1"/>
                </a:solidFill>
                <a:latin typeface="18 VAG Rounded Thin   55390"/>
              </a:rPr>
              <a:t> d))</a:t>
            </a:r>
          </a:p>
        </p:txBody>
      </p:sp>
      <p:sp>
        <p:nvSpPr>
          <p:cNvPr id="55" name="Rectangle 54"/>
          <p:cNvSpPr/>
          <p:nvPr/>
        </p:nvSpPr>
        <p:spPr>
          <a:xfrm>
            <a:off x="4191000" y="5782508"/>
            <a:ext cx="9220200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800" dirty="0" smtClean="0">
                <a:solidFill>
                  <a:schemeClr val="tx1"/>
                </a:solidFill>
                <a:latin typeface="18 VAG Rounded Thin   55390"/>
              </a:rPr>
              <a:t>or…</a:t>
            </a:r>
          </a:p>
        </p:txBody>
      </p:sp>
      <p:sp>
        <p:nvSpPr>
          <p:cNvPr id="56" name="Rectangle 55"/>
          <p:cNvSpPr/>
          <p:nvPr/>
        </p:nvSpPr>
        <p:spPr>
          <a:xfrm>
            <a:off x="6400800" y="6392108"/>
            <a:ext cx="7010400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800" dirty="0" smtClean="0">
                <a:solidFill>
                  <a:schemeClr val="tx1"/>
                </a:solidFill>
                <a:latin typeface="18 VAG Rounded Thin   55390"/>
              </a:rPr>
              <a:t>(((a </a:t>
            </a:r>
            <a:r>
              <a:rPr lang="en-US" sz="3800" b="1" dirty="0" smtClean="0">
                <a:solidFill>
                  <a:srgbClr val="FFFF00"/>
                </a:solidFill>
                <a:latin typeface="Courier"/>
                <a:cs typeface="Courier"/>
              </a:rPr>
              <a:t>f</a:t>
            </a:r>
            <a:r>
              <a:rPr lang="en-US" sz="3800" dirty="0" smtClean="0">
                <a:solidFill>
                  <a:schemeClr val="tx1"/>
                </a:solidFill>
                <a:latin typeface="18 VAG Rounded Thin   55390"/>
              </a:rPr>
              <a:t> b) </a:t>
            </a:r>
            <a:r>
              <a:rPr lang="en-US" sz="3800" b="1" dirty="0" smtClean="0">
                <a:solidFill>
                  <a:srgbClr val="FFFF00"/>
                </a:solidFill>
                <a:latin typeface="Courier"/>
                <a:cs typeface="Courier"/>
              </a:rPr>
              <a:t>f</a:t>
            </a:r>
            <a:r>
              <a:rPr lang="en-US" sz="3800" dirty="0" smtClean="0">
                <a:solidFill>
                  <a:schemeClr val="tx1"/>
                </a:solidFill>
                <a:latin typeface="18 VAG Rounded Thin   55390"/>
              </a:rPr>
              <a:t> c) </a:t>
            </a:r>
            <a:r>
              <a:rPr lang="en-US" sz="3800" b="1" dirty="0" smtClean="0">
                <a:solidFill>
                  <a:srgbClr val="FFFF00"/>
                </a:solidFill>
                <a:latin typeface="Courier"/>
                <a:cs typeface="Courier"/>
              </a:rPr>
              <a:t>f</a:t>
            </a:r>
            <a:r>
              <a:rPr lang="en-US" sz="3800" dirty="0" smtClean="0">
                <a:solidFill>
                  <a:schemeClr val="tx1"/>
                </a:solidFill>
                <a:latin typeface="18 VAG Rounded Thin   55390"/>
              </a:rPr>
              <a:t> d)</a:t>
            </a:r>
          </a:p>
        </p:txBody>
      </p:sp>
      <p:sp>
        <p:nvSpPr>
          <p:cNvPr id="57" name="Rectangle 56"/>
          <p:cNvSpPr/>
          <p:nvPr/>
        </p:nvSpPr>
        <p:spPr>
          <a:xfrm>
            <a:off x="4191000" y="7001708"/>
            <a:ext cx="9220200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800" dirty="0" smtClean="0">
                <a:solidFill>
                  <a:schemeClr val="tx1"/>
                </a:solidFill>
                <a:latin typeface="18 VAG Rounded Thin   55390"/>
              </a:rPr>
              <a:t>etc…</a:t>
            </a:r>
          </a:p>
        </p:txBody>
      </p:sp>
      <p:sp>
        <p:nvSpPr>
          <p:cNvPr id="58" name="Rectangle 57"/>
          <p:cNvSpPr/>
          <p:nvPr/>
        </p:nvSpPr>
        <p:spPr>
          <a:xfrm>
            <a:off x="6400800" y="1676400"/>
            <a:ext cx="7010400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800" dirty="0" smtClean="0">
                <a:solidFill>
                  <a:schemeClr val="tx1"/>
                </a:solidFill>
                <a:latin typeface="18 VAG Rounded Thin   55390"/>
              </a:rPr>
              <a:t>(a b c d)</a:t>
            </a:r>
          </a:p>
        </p:txBody>
      </p:sp>
      <p:pic>
        <p:nvPicPr>
          <p:cNvPr id="59" name="Picture 58" descr="f(ab)(cd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1600" y="5334000"/>
            <a:ext cx="2933700" cy="558800"/>
          </a:xfrm>
          <a:prstGeom prst="rect">
            <a:avLst/>
          </a:prstGeom>
        </p:spPr>
      </p:pic>
      <p:pic>
        <p:nvPicPr>
          <p:cNvPr id="60" name="Picture 59" descr="f(ab)(cd)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0135" y="6477000"/>
            <a:ext cx="2820865" cy="635000"/>
          </a:xfrm>
          <a:prstGeom prst="rect">
            <a:avLst/>
          </a:prstGeom>
        </p:spPr>
      </p:pic>
      <p:sp>
        <p:nvSpPr>
          <p:cNvPr id="61" name="Rectangle 60"/>
          <p:cNvSpPr/>
          <p:nvPr/>
        </p:nvSpPr>
        <p:spPr>
          <a:xfrm>
            <a:off x="13863759" y="6781800"/>
            <a:ext cx="990600" cy="707838"/>
          </a:xfrm>
          <a:prstGeom prst="rect">
            <a:avLst/>
          </a:prstGeom>
        </p:spPr>
        <p:txBody>
          <a:bodyPr wrap="square" lIns="91397" tIns="45696" rIns="91397" bIns="45696">
            <a:spAutoFit/>
          </a:bodyPr>
          <a:lstStyle/>
          <a:p>
            <a:pPr algn="ctr"/>
            <a:r>
              <a:rPr lang="en-US" sz="4000" smtClean="0">
                <a:solidFill>
                  <a:schemeClr val="tx1"/>
                </a:solidFill>
                <a:latin typeface="Wingdings"/>
                <a:ea typeface="Wingdings"/>
                <a:cs typeface="Wingdings"/>
              </a:rPr>
              <a:t></a:t>
            </a:r>
            <a:endParaRPr lang="en-US" sz="400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31520" y="274320"/>
            <a:ext cx="13167360" cy="914400"/>
          </a:xfrm>
        </p:spPr>
        <p:txBody>
          <a:bodyPr/>
          <a:lstStyle/>
          <a:p>
            <a:r>
              <a:rPr lang="en-US" dirty="0" smtClean="0"/>
              <a:t>Clicker </a:t>
            </a:r>
            <a:r>
              <a:rPr lang="en-US" dirty="0" smtClean="0"/>
              <a:t>Question</a:t>
            </a:r>
            <a:endParaRPr lang="en-US" dirty="0"/>
          </a:p>
        </p:txBody>
      </p:sp>
      <p:sp>
        <p:nvSpPr>
          <p:cNvPr id="6" name="Content Placeholder 4"/>
          <p:cNvSpPr>
            <a:spLocks noGrp="1"/>
          </p:cNvSpPr>
          <p:nvPr>
            <p:ph sz="half" idx="1"/>
          </p:nvPr>
        </p:nvSpPr>
        <p:spPr>
          <a:xfrm>
            <a:off x="838200" y="1219200"/>
            <a:ext cx="13034010" cy="4937760"/>
          </a:xfrm>
        </p:spPr>
        <p:txBody>
          <a:bodyPr/>
          <a:lstStyle/>
          <a:p>
            <a:pPr marL="81912" indent="0">
              <a:buNone/>
            </a:pPr>
            <a:r>
              <a:rPr lang="en-US" dirty="0" smtClean="0"/>
              <a:t>What is reported here?</a:t>
            </a:r>
            <a:endParaRPr lang="en-US" b="1" dirty="0" smtClean="0">
              <a:latin typeface="Courier"/>
              <a:cs typeface="Courier"/>
            </a:endParaRPr>
          </a:p>
          <a:p>
            <a:pPr marL="81912" indent="0">
              <a:buNone/>
            </a:pPr>
            <a:endParaRPr lang="en-US" dirty="0" smtClean="0"/>
          </a:p>
          <a:p>
            <a:pPr marL="699101" indent="-617189">
              <a:buAutoNum type="alphaLcParenR"/>
            </a:pPr>
            <a:r>
              <a:rPr lang="en-US" dirty="0" smtClean="0"/>
              <a:t>abcd</a:t>
            </a:r>
          </a:p>
          <a:p>
            <a:pPr marL="699101" indent="-617189">
              <a:buAutoNum type="alphaLcParenR"/>
            </a:pPr>
            <a:r>
              <a:rPr lang="en-US" dirty="0" smtClean="0"/>
              <a:t>acdb</a:t>
            </a:r>
          </a:p>
          <a:p>
            <a:pPr marL="699101" indent="-617189">
              <a:buAutoNum type="alphaLcParenR"/>
            </a:pPr>
            <a:r>
              <a:rPr lang="en-US" dirty="0" smtClean="0"/>
              <a:t>bdac</a:t>
            </a:r>
          </a:p>
          <a:p>
            <a:pPr marL="699101" indent="-617189">
              <a:buAutoNum type="alphaLcParenR"/>
            </a:pPr>
            <a:r>
              <a:rPr lang="en-US" dirty="0" smtClean="0"/>
              <a:t>dcba</a:t>
            </a:r>
          </a:p>
          <a:p>
            <a:pPr marL="699101" indent="-617189">
              <a:buAutoNum type="alphaLcParenR"/>
            </a:pPr>
            <a:r>
              <a:rPr lang="en-US" dirty="0" smtClean="0"/>
              <a:t>(nothing)</a:t>
            </a:r>
          </a:p>
          <a:p>
            <a:pPr marL="699101" indent="-617189">
              <a:buAutoNum type="alphaLcParenR"/>
            </a:pPr>
            <a:endParaRPr lang="en-US" dirty="0" smtClean="0"/>
          </a:p>
        </p:txBody>
      </p:sp>
      <p:pic>
        <p:nvPicPr>
          <p:cNvPr id="7" name="Picture 10"/>
          <p:cNvPicPr>
            <a:picLocks noChangeAspect="1"/>
          </p:cNvPicPr>
          <p:nvPr/>
        </p:nvPicPr>
        <p:blipFill>
          <a:blip r:embed="rId3"/>
          <a:srcRect l="7298" t="14340" r="10573" b="10814"/>
          <a:stretch>
            <a:fillRect/>
          </a:stretch>
        </p:blipFill>
        <p:spPr bwMode="auto">
          <a:xfrm>
            <a:off x="13487400" y="76200"/>
            <a:ext cx="1086829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" name="Picture 40" descr="acronym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3800" y="4648200"/>
            <a:ext cx="10323236" cy="772097"/>
          </a:xfrm>
          <a:prstGeom prst="rect">
            <a:avLst/>
          </a:prstGeom>
        </p:spPr>
      </p:pic>
      <p:pic>
        <p:nvPicPr>
          <p:cNvPr id="8" name="Picture 7" descr="joinswap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2900" y="2514600"/>
            <a:ext cx="3784600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59894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tro">
  <a:themeElements>
    <a:clrScheme name="Metro">
      <a:dk1>
        <a:sysClr val="windowText" lastClr="000000"/>
      </a:dk1>
      <a:lt1>
        <a:sysClr val="window" lastClr="FFFFFF"/>
      </a:lt1>
      <a:dk2>
        <a:srgbClr val="4E5B6F"/>
      </a:dk2>
      <a:lt2>
        <a:srgbClr val="D6ECFF"/>
      </a:lt2>
      <a:accent1>
        <a:srgbClr val="7FD13B"/>
      </a:accent1>
      <a:accent2>
        <a:srgbClr val="EA157A"/>
      </a:accent2>
      <a:accent3>
        <a:srgbClr val="FEB80A"/>
      </a:accent3>
      <a:accent4>
        <a:srgbClr val="00ADDC"/>
      </a:accent4>
      <a:accent5>
        <a:srgbClr val="738AC8"/>
      </a:accent5>
      <a:accent6>
        <a:srgbClr val="1AB39F"/>
      </a:accent6>
      <a:hlink>
        <a:srgbClr val="EB8803"/>
      </a:hlink>
      <a:folHlink>
        <a:srgbClr val="5F7791"/>
      </a:folHlink>
    </a:clrScheme>
    <a:fontScheme name="Metro">
      <a:majorFont>
        <a:latin typeface="Consolas"/>
        <a:ea typeface=""/>
        <a:cs typeface=""/>
        <a:font script="Jpan" typeface="ヒラギノ丸ゴ Pro W4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Corbel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Metro">
      <a:fillStyleLst>
        <a:solidFill>
          <a:schemeClr val="phClr"/>
        </a:solidFill>
        <a:gradFill rotWithShape="1">
          <a:gsLst>
            <a:gs pos="0">
              <a:schemeClr val="phClr">
                <a:tint val="25000"/>
                <a:satMod val="125000"/>
              </a:schemeClr>
            </a:gs>
            <a:gs pos="40000">
              <a:schemeClr val="phClr">
                <a:tint val="55000"/>
                <a:satMod val="130000"/>
              </a:schemeClr>
            </a:gs>
            <a:gs pos="50000">
              <a:schemeClr val="phClr">
                <a:tint val="59000"/>
                <a:satMod val="130000"/>
              </a:schemeClr>
            </a:gs>
            <a:gs pos="65000">
              <a:schemeClr val="phClr">
                <a:tint val="55000"/>
                <a:satMod val="130000"/>
              </a:schemeClr>
            </a:gs>
            <a:gs pos="100000">
              <a:schemeClr val="phClr">
                <a:tint val="20000"/>
                <a:satMod val="12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48000"/>
                <a:satMod val="138000"/>
              </a:schemeClr>
            </a:gs>
            <a:gs pos="25000">
              <a:schemeClr val="phClr">
                <a:tint val="85000"/>
              </a:schemeClr>
            </a:gs>
            <a:gs pos="40000">
              <a:schemeClr val="phClr">
                <a:tint val="92000"/>
              </a:schemeClr>
            </a:gs>
            <a:gs pos="50000">
              <a:schemeClr val="phClr">
                <a:tint val="93000"/>
              </a:schemeClr>
            </a:gs>
            <a:gs pos="60000">
              <a:schemeClr val="phClr">
                <a:tint val="92000"/>
              </a:schemeClr>
            </a:gs>
            <a:gs pos="75000">
              <a:schemeClr val="phClr">
                <a:tint val="83000"/>
                <a:satMod val="108000"/>
              </a:schemeClr>
            </a:gs>
            <a:gs pos="100000">
              <a:schemeClr val="phClr">
                <a:tint val="48000"/>
                <a:satMod val="150000"/>
              </a:schemeClr>
            </a:gs>
          </a:gsLst>
          <a:lin ang="5400000" scaled="0"/>
        </a:gradFill>
      </a:fillStyleLst>
      <a:lnStyleLst>
        <a:ln w="12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alpha val="45000"/>
                <a:satMod val="120000"/>
              </a:schemeClr>
            </a:glow>
          </a:effectLst>
        </a:effectStyle>
        <a:effectStyle>
          <a:effectLst>
            <a:glow rad="63500">
              <a:schemeClr val="phClr">
                <a:alpha val="45000"/>
                <a:satMod val="120000"/>
              </a:schemeClr>
            </a:glo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>
            <a:bevelT w="0" h="0"/>
            <a:contourClr>
              <a:schemeClr val="phClr">
                <a:tint val="70000"/>
              </a:schemeClr>
            </a:contourClr>
          </a:sp3d>
        </a:effectStyle>
        <a:effectStyle>
          <a:effectLst>
            <a:glow rad="101500">
              <a:schemeClr val="phClr">
                <a:alpha val="42000"/>
                <a:satMod val="120000"/>
              </a:schemeClr>
            </a:glow>
          </a:effectLst>
          <a:scene3d>
            <a:camera prst="orthographicFront" fov="0">
              <a:rot lat="0" lon="0" rev="0"/>
            </a:camera>
            <a:lightRig rig="glow" dir="t">
              <a:rot lat="0" lon="0" rev="4800000"/>
            </a:lightRig>
          </a:scene3d>
          <a:sp3d prstMaterial="powder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bg1">
                <a:shade val="100000"/>
                <a:satMod val="150000"/>
              </a:schemeClr>
            </a:gs>
            <a:gs pos="65000">
              <a:schemeClr val="bg1">
                <a:shade val="90000"/>
                <a:satMod val="375000"/>
              </a:schemeClr>
            </a:gs>
            <a:gs pos="100000">
              <a:schemeClr val="phClr">
                <a:tint val="88000"/>
                <a:satMod val="400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0000"/>
                <a:satMod val="180000"/>
              </a:schemeClr>
              <a:schemeClr val="phClr">
                <a:tint val="90000"/>
                <a:satMod val="200000"/>
              </a:schemeClr>
            </a:duotone>
          </a:blip>
          <a:tile tx="0" ty="0" sx="80000" sy="80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81D58"/>
      </a:dk2>
      <a:lt2>
        <a:srgbClr val="919191"/>
      </a:lt2>
      <a:accent1>
        <a:srgbClr val="FC0128"/>
      </a:accent1>
      <a:accent2>
        <a:srgbClr val="063DE8"/>
      </a:accent2>
      <a:accent3>
        <a:srgbClr val="FFFFFF"/>
      </a:accent3>
      <a:accent4>
        <a:srgbClr val="000000"/>
      </a:accent4>
      <a:accent5>
        <a:srgbClr val="FDAAAC"/>
      </a:accent5>
      <a:accent6>
        <a:srgbClr val="0536D2"/>
      </a:accent6>
      <a:hlink>
        <a:srgbClr val="00DFCA"/>
      </a:hlink>
      <a:folHlink>
        <a:srgbClr val="EAEC5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81D58"/>
      </a:dk2>
      <a:lt2>
        <a:srgbClr val="919191"/>
      </a:lt2>
      <a:accent1>
        <a:srgbClr val="FC0128"/>
      </a:accent1>
      <a:accent2>
        <a:srgbClr val="063DE8"/>
      </a:accent2>
      <a:accent3>
        <a:srgbClr val="FFFFFF"/>
      </a:accent3>
      <a:accent4>
        <a:srgbClr val="000000"/>
      </a:accent4>
      <a:accent5>
        <a:srgbClr val="FDAAAC"/>
      </a:accent5>
      <a:accent6>
        <a:srgbClr val="0536D2"/>
      </a:accent6>
      <a:hlink>
        <a:srgbClr val="00DFCA"/>
      </a:hlink>
      <a:folHlink>
        <a:srgbClr val="EAEC5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71748</TotalTime>
  <Pages>47</Pages>
  <Words>373</Words>
  <Application>Microsoft Macintosh PowerPoint</Application>
  <PresentationFormat>Custom</PresentationFormat>
  <Paragraphs>80</Paragraphs>
  <Slides>15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9" baseType="lpstr">
      <vt:lpstr>18 VAG Rounded Black   09390</vt:lpstr>
      <vt:lpstr>18 VAG Rounded Bold   07390</vt:lpstr>
      <vt:lpstr>18 VAG Rounded Light   02390</vt:lpstr>
      <vt:lpstr>18 VAG Rounded Thin   55390</vt:lpstr>
      <vt:lpstr>AppleGaramond Bd</vt:lpstr>
      <vt:lpstr>Corbel</vt:lpstr>
      <vt:lpstr>Courier</vt:lpstr>
      <vt:lpstr>Helvetica</vt:lpstr>
      <vt:lpstr>ＭＳ Ｐゴシック</vt:lpstr>
      <vt:lpstr>Wingdings</vt:lpstr>
      <vt:lpstr>Wingdings 2</vt:lpstr>
      <vt:lpstr>Wingdings 3</vt:lpstr>
      <vt:lpstr>Arial</vt:lpstr>
      <vt:lpstr>Metro</vt:lpstr>
      <vt:lpstr>Putting Watson to use for City Apps</vt:lpstr>
      <vt:lpstr>PowerPoint Presentation</vt:lpstr>
      <vt:lpstr>Why Use Functions? (review)</vt:lpstr>
      <vt:lpstr>Why Use Higher-Order Functions?</vt:lpstr>
      <vt:lpstr>Why HOFs are like Pregnant Fish, Sharks</vt:lpstr>
      <vt:lpstr>HOFs you have seen before</vt:lpstr>
      <vt:lpstr>How combine works:</vt:lpstr>
      <vt:lpstr>combine above the abstraction line</vt:lpstr>
      <vt:lpstr>Clicker Question</vt:lpstr>
      <vt:lpstr>PowerPoint Presentation</vt:lpstr>
      <vt:lpstr>Acronym Algorithm</vt:lpstr>
      <vt:lpstr>Acronym (uses map, keep, combine)</vt:lpstr>
      <vt:lpstr>(Cal) Clicker Question</vt:lpstr>
      <vt:lpstr>PowerPoint Presentation</vt:lpstr>
      <vt:lpstr>HOF tools, sharks, pregnant fish, mymap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CS61C - Lecture 13</dc:title>
  <dc:subject/>
  <dc:creator>John Wawrzynek</dc:creator>
  <cp:keywords/>
  <dc:description/>
  <cp:lastModifiedBy>Michael Ball</cp:lastModifiedBy>
  <cp:revision>3480</cp:revision>
  <cp:lastPrinted>2015-04-01T07:19:16Z</cp:lastPrinted>
  <dcterms:created xsi:type="dcterms:W3CDTF">2015-04-01T01:55:36Z</dcterms:created>
  <dcterms:modified xsi:type="dcterms:W3CDTF">2015-07-23T09:16:47Z</dcterms:modified>
</cp:coreProperties>
</file>